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Rajdhani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= 186.132.128.5  y su Máscara de subred 255.255.255.0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= 192.168.1.16 y su Máscara de subred 255.255.255.0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Dirección MAC = 50-3E-AA-D4-73-7D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La IP pública es dinámica y la IP privada es estática</a:t>
            </a:r>
            <a:endParaRPr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Puedo obtener la marca y modelo de mi componente que se está conectando a internet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31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Presentación en pantalla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Rajdhani</vt:lpstr>
      <vt:lpstr>Arial</vt:lpstr>
      <vt:lpstr>Open Sans</vt:lpstr>
      <vt:lpstr>Simple Light</vt:lpstr>
      <vt:lpstr>Simple Light</vt:lpstr>
      <vt:lpstr>Conociendo mis direcciones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nixon lopez</cp:lastModifiedBy>
  <cp:revision>1</cp:revision>
  <dcterms:modified xsi:type="dcterms:W3CDTF">2021-07-13T00:34:11Z</dcterms:modified>
</cp:coreProperties>
</file>