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14"/>
      <p:bold r:id="rId15"/>
      <p:italic r:id="rId16"/>
      <p:boldItalic r:id="rId17"/>
    </p:embeddedFont>
    <p:embeddedFont>
      <p:font typeface="Rajdhani" panose="02000000000000000000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>
      <p:cViewPr varScale="1">
        <p:scale>
          <a:sx n="124" d="100"/>
          <a:sy n="124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182e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e182e789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181.230.134.42/?iref=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181.230.134.42/?iref=ho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acvendor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lang="e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subred: </a:t>
            </a:r>
          </a:p>
          <a:p>
            <a:pPr marL="584200" lvl="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hlinkClick r:id="rId3" tooltip="Detailed information about IP address 181.230.134.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IP: 181.230.134.42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	Mask: 181.230.134.0/24   // 	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255.255.0.0</a:t>
            </a:r>
            <a:endParaRPr lang="es" sz="16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</a:p>
          <a:p>
            <a:pPr marL="58420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IPV4: 192.168.0.53 	Mask: 255.255.255.0	Router: 192.168.0.1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30200">
              <a:lnSpc>
                <a:spcPct val="115000"/>
              </a:lnSpc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MAC: </a:t>
            </a:r>
          </a:p>
          <a:p>
            <a:pPr marL="584200" lvl="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88:e9:fe:5c:9c:6b</a:t>
            </a:r>
            <a:endParaRPr sz="16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C0D8DF-8EAF-754B-A134-5A3A6989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053" y="3638689"/>
            <a:ext cx="2954034" cy="14134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sz="16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IP </a:t>
            </a:r>
            <a:r>
              <a:rPr lang="en-US" sz="16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Publica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hlinkClick r:id="rId3" tooltip="Detailed information about IP address 181.230.134.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181.230.134.42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Wingdings" pitchFamily="2" charset="2"/>
              </a:rPr>
              <a:t></a:t>
            </a:r>
            <a:r>
              <a:rPr lang="en-US" sz="16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Wingdings" pitchFamily="2" charset="2"/>
              </a:rPr>
              <a:t>Clase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Wingdings" pitchFamily="2" charset="2"/>
              </a:rPr>
              <a:t> B</a:t>
            </a: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IP </a:t>
            </a:r>
            <a:r>
              <a:rPr lang="en-US" sz="16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Privada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192.168.0.53 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Wingdings" pitchFamily="2" charset="2"/>
              </a:rPr>
              <a:t></a:t>
            </a:r>
            <a:r>
              <a:rPr lang="en-US" sz="16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Wingdings" pitchFamily="2" charset="2"/>
              </a:rPr>
              <a:t>Clase</a:t>
            </a: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Wingdings" pitchFamily="2" charset="2"/>
              </a:rPr>
              <a:t> C</a:t>
            </a:r>
            <a:endParaRPr sz="16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https://macvendors.com/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</a:p>
          <a:p>
            <a:pPr marL="58420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Apple, Inc.</a:t>
            </a:r>
            <a:endParaRPr sz="16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3000" b="1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2400" b="1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245</Words>
  <Application>Microsoft Macintosh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</vt:lpstr>
      <vt:lpstr>Rajdhani</vt:lpstr>
      <vt:lpstr>Arial</vt:lpstr>
      <vt:lpstr>Wingdings</vt:lpstr>
      <vt:lpstr>Simple Light</vt:lpstr>
      <vt:lpstr>Simple Light</vt:lpstr>
      <vt:lpstr>Simple Light</vt:lpstr>
      <vt:lpstr>Conociendo mis direcciones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mis direcciones </dc:title>
  <cp:lastModifiedBy>Microsoft Office User</cp:lastModifiedBy>
  <cp:revision>3</cp:revision>
  <dcterms:modified xsi:type="dcterms:W3CDTF">2021-07-13T01:01:22Z</dcterms:modified>
</cp:coreProperties>
</file>