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ajdhani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jdhani-bold.fntdata"/><Relationship Id="rId10" Type="http://schemas.openxmlformats.org/officeDocument/2006/relationships/font" Target="fonts/Rajdhani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182e78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e182e78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182e789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e182e789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acvendor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Apliquemos los conocimientos adquiridos, para conocer nuestras direcciones 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Dirección IP Pública = 186.132.128.6  y su Máscara de subred 255.255.255.0</a:t>
            </a:r>
            <a:endParaRPr sz="1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= 192.168.1.15 y su Máscara de subred 255.255.255.0</a:t>
            </a:r>
            <a:endParaRPr sz="1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Dirección MAC = 50-3E-AA-D4-73-7D</a:t>
            </a:r>
            <a:endParaRPr sz="1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3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</a:t>
            </a: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trabajando !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  <a:r>
              <a:rPr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La IP </a:t>
            </a:r>
            <a:r>
              <a:rPr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pública</a:t>
            </a:r>
            <a:r>
              <a:rPr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 es </a:t>
            </a:r>
            <a:r>
              <a:rPr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dinámica</a:t>
            </a:r>
            <a:r>
              <a:rPr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 y la IP privada es </a:t>
            </a:r>
            <a:r>
              <a:rPr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estática</a:t>
            </a:r>
            <a:endParaRPr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Máscara de red? , vamos a acceder a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https://macvendors.com/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Puedo obtener la marca y modelo de mi componente que se está conectando a internet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31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