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Rajdhani" panose="02000000000000000000" pitchFamily="2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7"/>
  </p:normalViewPr>
  <p:slideViewPr>
    <p:cSldViewPr snapToGrid="0">
      <p:cViewPr varScale="1">
        <p:scale>
          <a:sx n="139" d="100"/>
          <a:sy n="139" d="100"/>
        </p:scale>
        <p:origin x="13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c48bfaac8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c48bfaac8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c316d69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182e78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e182e789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e41d579b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d951d8317c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5" name="Google Shape;85;p29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6" name="Google Shape;86;p29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vendor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>
            <a:spLocks noGrp="1"/>
          </p:cNvSpPr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i="0" u="sng" strike="noStrike" cap="non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3" action="ppaction://hlinksldjump"/>
              </a:rPr>
              <a:t>Consigna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31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sz="27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indent="-330200">
              <a:lnSpc>
                <a:spcPct val="115000"/>
              </a:lnSpc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y su Máscara de subred  191.82.253.75 </a:t>
            </a:r>
          </a:p>
          <a:p>
            <a:pPr marL="9144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subred 192.168.1.37// Máscara 255.255.255.0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 </a:t>
            </a:r>
            <a:r>
              <a:rPr lang="es-AR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a0:78:17:97:3c:e7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Publica clase B, Privada clase C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Máscara de red? , vamos a acceder a  </a:t>
            </a:r>
            <a:r>
              <a:rPr lang="es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Nos da info de fabricante y de la placa de red de nuestro dispositivo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compartimos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224</Words>
  <Application>Microsoft Macintosh PowerPoint</Application>
  <PresentationFormat>Presentación en pantalla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Rajdhani</vt:lpstr>
      <vt:lpstr>Arial</vt:lpstr>
      <vt:lpstr>Open Sans</vt:lpstr>
      <vt:lpstr>Simple Light</vt:lpstr>
      <vt:lpstr>Simple Light</vt:lpstr>
      <vt:lpstr>Simple Light</vt:lpstr>
      <vt:lpstr>Conociendo mis direcciones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Conociendo mis direcciones </dc:title>
  <cp:lastModifiedBy>Microsoft Office User</cp:lastModifiedBy>
  <cp:revision>2</cp:revision>
  <dcterms:modified xsi:type="dcterms:W3CDTF">2021-07-13T00:32:31Z</dcterms:modified>
</cp:coreProperties>
</file>