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Rajdhani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08490C-A005-4926-B926-D20A945F1679}">
  <a:tblStyle styleId="{B808490C-A005-4926-B926-D20A945F1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jdhani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-bold.fntdata"/><Relationship Id="rId17" Type="http://schemas.openxmlformats.org/officeDocument/2006/relationships/slide" Target="slides/slide10.xml"/><Relationship Id="rId39" Type="http://schemas.openxmlformats.org/officeDocument/2006/relationships/font" Target="fonts/Rajdhani-regular.fntdata"/><Relationship Id="rId16" Type="http://schemas.openxmlformats.org/officeDocument/2006/relationships/slide" Target="slides/slide9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{B808490C-A005-4926-B926-D20A945F1679}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H310M-E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1x8GB HyperX HX424C15FB3/8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ST1000DM010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{B808490C-A005-4926-B926-D20A945F1679}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Fatal1ty B450 AM4 Micro-ATX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Memoria GeiL DDR4 8GB 3000MHz Orion Red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 Sólido Interno Kingston A400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{B808490C-A005-4926-B926-D20A945F1679}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i3-10100F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H310m-e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1x4GB Crucial CT4G4DFS8266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Kingston SA400S37/240G 240GB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{B808490C-A005-4926-B926-D20A945F1679}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Micro Core I5-10400F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B460M DS3H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ValueRAM 2x4 GB @2133Mhz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WD Blue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{B808490C-A005-4926-B926-D20A945F1679}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3300g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LPX - 2 x 8 GB DDR4 @2133MHz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BX500 240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GTX 750 Ti, 1GB GDDR5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{B808490C-A005-4926-B926-D20A945F1679}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Intel i5 9400F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ASROCK H310M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Fury DDR4 2x8GB HyperX HX426C16FB3/8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Seagate Barracuda ST1000DM010 1TB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GeForce GTX 10 Series GT 1030 GT1030-2G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{B808490C-A005-4926-B926-D20A945F1679}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Z490-A PRO ATX LGA1200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RGB Pro 32 GB (2 x 16 GB) DDR4-3200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Samsung 980 Pro 2 TB M.2-2280 NVME 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GeForce RTX 3080 10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{B808490C-A005-4926-B926-D20A945F1679}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B550M-K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CMW16GX4M2C3200C16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WDS100T2B0A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RTX 3080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{B808490C-A005-4926-B926-D20A945F1679}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5800X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TUF GAMING X570-PLUS (WI-FI) ATX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RGB Pro 64 GB (2 x 32 GB) DDR4-3000 CL16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970 EVO Plus 2 TB M.2-2280 NVME SSD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EVGA GeForce RTX 3090 24 GB FTW3 ULTRA GAMING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