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ajdhani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6DD225-1654-4D8F-B3B3-CCA5E6FFC6EE}">
  <a:tblStyle styleId="{7D6DD225-1654-4D8F-B3B3-CCA5E6FFC6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4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21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ajdhani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regular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Rajdhani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48bfaac81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c48bfaac8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48bfaac81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c48bfaac81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316d693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c316d693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41d579b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e41d579b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1d579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e41d579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7a6a08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e17a6a08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8199c69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b8199c69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1" name="Google Shape;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integradora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jp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 txBox="1"/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Actividad Integradora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/>
          <p:nvPr/>
        </p:nvSpPr>
        <p:spPr>
          <a:xfrm>
            <a:off x="3897550" y="1756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i="0" lang="es" sz="2000" u="sng" cap="none" strike="noStrike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Consigna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2" name="Google Shape;92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s" sz="31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i="0" sz="27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3" name="Google Shape;93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1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9" name="Google Shape;99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2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aplicar mucho de lo aprendido en esta semana !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 esto cada mesa de trabajo deberá investigar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qué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puerto o puertos  utilizan las siguientes aplicaciones  y además deberán  agregar 3 (tres)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32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3"/>
          <p:cNvSpPr txBox="1"/>
          <p:nvPr/>
        </p:nvSpPr>
        <p:spPr>
          <a:xfrm>
            <a:off x="559025" y="1158350"/>
            <a:ext cx="8347500" cy="3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33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Aplicaciones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13" name="Google Shape;113;p33"/>
          <p:cNvGraphicFramePr/>
          <p:nvPr/>
        </p:nvGraphicFramePr>
        <p:xfrm>
          <a:off x="835775" y="1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{7D6DD225-1654-4D8F-B3B3-CCA5E6FFC6EE}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ZOOM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HTTP 80, HTTPS 443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TCP 443, 8801, 8802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UDP 3478, 3479, 8801 - 8810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DISCORD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HTTPS 443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GOOGLE MEET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UDP de salida 19302-19309.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Whatsapp Web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TCP 80, 443 y el rango 5222:5228,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4" name="Google Shape;1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975" y="1320275"/>
            <a:ext cx="1177100" cy="11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9374" y="1406224"/>
            <a:ext cx="1005200" cy="10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1175" y="1320275"/>
            <a:ext cx="1091149" cy="109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7100" y="1404550"/>
            <a:ext cx="1005201" cy="1008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25500" y="1145075"/>
            <a:ext cx="8347500" cy="3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Aplicaciones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4"/>
          <p:cNvGraphicFramePr/>
          <p:nvPr/>
        </p:nvGraphicFramePr>
        <p:xfrm>
          <a:off x="952500" y="126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{7D6DD225-1654-4D8F-B3B3-CCA5E6FFC6EE}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MySQL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TCP 3306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Git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TCP/UDP 9418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Secure Sockets Layer (SSL)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</a:rPr>
                        <a:t>EJEMPLO TCP 443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HTTP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EJEMPLO TCP 80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063" y="159502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3940" y="14526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3075" y="1441849"/>
            <a:ext cx="1615974" cy="11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3825" y="1343875"/>
            <a:ext cx="1325225" cy="11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5"/>
          <p:cNvSpPr txBox="1"/>
          <p:nvPr/>
        </p:nvSpPr>
        <p:spPr>
          <a:xfrm>
            <a:off x="559025" y="1158350"/>
            <a:ext cx="8347500" cy="3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Aplicaciones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5" name="Google Shape;135;p35"/>
          <p:cNvGraphicFramePr/>
          <p:nvPr/>
        </p:nvGraphicFramePr>
        <p:xfrm>
          <a:off x="833400" y="1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{7D6DD225-1654-4D8F-B3B3-CCA5E6FFC6EE}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VirtualBox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TCP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VPN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EJEMPLO UCP 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1701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Microsoft Outlook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</a:t>
                      </a:r>
                      <a:r>
                        <a:rPr lang="es" sz="1200"/>
                        <a:t>ntrante*	IMAP	993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Entrante*	POP	995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Saliente*	SMTP	465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File Transfer Protocol (FTP)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 Y 21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6" name="Google Shape;1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675" y="1343875"/>
            <a:ext cx="1129900" cy="11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4649" y="1343875"/>
            <a:ext cx="1018641" cy="112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0369" y="1399494"/>
            <a:ext cx="1018650" cy="10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4500" y="1371688"/>
            <a:ext cx="1074275" cy="10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6"/>
          <p:cNvSpPr txBox="1"/>
          <p:nvPr/>
        </p:nvSpPr>
        <p:spPr>
          <a:xfrm>
            <a:off x="559025" y="1158350"/>
            <a:ext cx="8347500" cy="3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36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Aplicaciones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6" name="Google Shape;146;p36"/>
          <p:cNvGraphicFramePr/>
          <p:nvPr/>
        </p:nvGraphicFramePr>
        <p:xfrm>
          <a:off x="833400" y="1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{7D6DD225-1654-4D8F-B3B3-CCA5E6FFC6EE}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    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Microsoft Word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TCP: 443 80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Skype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443/TCP.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3478-3481/UDP.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50000-60000/UDP.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   EPIC Games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80, 433, 443, 3478, 3479, 5060, 5062, 5222, 6250, y 12000-65000.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FIFA 21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TCP: 1935, 3478-3480, 3659, 10000-10099, 42127. UDP: 3074, 3478-3479, 3659, 6000.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7" name="Google Shape;1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250" y="1305690"/>
            <a:ext cx="1366175" cy="1158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6275" y="1456176"/>
            <a:ext cx="1677750" cy="76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6075" y="1134225"/>
            <a:ext cx="2670043" cy="150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9275" y="1341850"/>
            <a:ext cx="1492499" cy="108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7"/>
          <p:cNvSpPr txBox="1"/>
          <p:nvPr/>
        </p:nvSpPr>
        <p:spPr>
          <a:xfrm>
            <a:off x="559025" y="1158350"/>
            <a:ext cx="8347500" cy="3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37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Aplicaciones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57" name="Google Shape;157;p37"/>
          <p:cNvGraphicFramePr/>
          <p:nvPr/>
        </p:nvGraphicFramePr>
        <p:xfrm>
          <a:off x="833400" y="1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{7D6DD225-1654-4D8F-B3B3-CCA5E6FFC6EE}</a:tableStyleId>
              </a:tblPr>
              <a:tblGrid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   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Usa TCP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PUERTO TCP: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*80 y 443: Servicios de música, radio y cuenta Sonos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*445 y 3445: Biblioteca de música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*3400, 3401 y 3500: Control de la app Sonos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*4070: Conexión a Spotify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</a:t>
                      </a:r>
                      <a:r>
                        <a:rPr lang="es" sz="1200"/>
                        <a:t>a tarea httpclient crea un socket TCP que utiliza el puerto 80 que a su vez pertenece al protocolo HTTP. Este socket se conecta a al servidor de Twitter.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8" name="Google Shape;1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96" y="1282271"/>
            <a:ext cx="1696650" cy="11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2450" y="1454925"/>
            <a:ext cx="1492899" cy="78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7375" y="1197100"/>
            <a:ext cx="1421275" cy="14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