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EB0EE-6F5D-4CC5-A79A-57C031BBEF65}">
  <a:tblStyle styleId="{775EB0EE-6F5D-4CC5-A79A-57C031BBEF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81F99D-0EAA-4754-927C-FB7136550E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60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Integradora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5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p5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y explicamos cuáles son las aplicaciones elegidas.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52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2002450" y="2571744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aplicar mucho de lo aprendido en esta semana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mesa de trabajo deberá investigar qué puerto o puertos  utilizan las siguientes aplicaciones  y además deberán  agregar 3 (tres)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/>
        </p:nvSpPr>
        <p:spPr>
          <a:xfrm>
            <a:off x="649150" y="119710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7" name="Google Shape;157;p47"/>
          <p:cNvGraphicFramePr/>
          <p:nvPr/>
        </p:nvGraphicFramePr>
        <p:xfrm>
          <a:off x="835775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ZOOM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80, 443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443, 8801, 8802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3478, 3479, 8801 - 8810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443, </a:t>
                      </a:r>
                      <a:r>
                        <a:rPr lang="es" sz="115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6463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GOOGLE MEET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de salida 19302-19309.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Whatsapp Web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443 y el rango 5222:5228,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8" name="Google Shape;1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75" y="1320275"/>
            <a:ext cx="1177100" cy="1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374" y="1406224"/>
            <a:ext cx="1005200" cy="10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175" y="1320275"/>
            <a:ext cx="1091149" cy="10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7100" y="140455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7"/>
          <p:cNvSpPr txBox="1"/>
          <p:nvPr/>
        </p:nvSpPr>
        <p:spPr>
          <a:xfrm>
            <a:off x="228300" y="5909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7"/>
          <p:cNvSpPr txBox="1"/>
          <p:nvPr/>
        </p:nvSpPr>
        <p:spPr>
          <a:xfrm>
            <a:off x="315875" y="4315100"/>
            <a:ext cx="41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/>
        </p:nvSpPr>
        <p:spPr>
          <a:xfrm>
            <a:off x="625500" y="1145075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70" name="Google Shape;170;p48"/>
          <p:cNvGraphicFramePr/>
          <p:nvPr/>
        </p:nvGraphicFramePr>
        <p:xfrm>
          <a:off x="952500" y="126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MySQL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3306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Secure Sockets Layer (SSL)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443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HTTP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1" name="Google Shape;1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63" y="159502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40" y="14526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075" y="1441849"/>
            <a:ext cx="1615974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825" y="134387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48"/>
          <p:cNvGraphicFramePr/>
          <p:nvPr/>
        </p:nvGraphicFramePr>
        <p:xfrm>
          <a:off x="6685800" y="29801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9F9F9"/>
                </a:solidFill>
                <a:tableStyleId>{6581F99D-0EAA-4754-927C-FB7136550E82}</a:tableStyleId>
              </a:tblPr>
              <a:tblGrid>
                <a:gridCol w="8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375">
                <a:tc gridSpan="2">
                  <a:txBody>
                    <a:bodyPr/>
                    <a:lstStyle/>
                    <a:p>
                      <a:pPr marL="165100" marR="25400" lvl="0" indent="0" algn="l" rtl="0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150">
                          <a:highlight>
                            <a:srgbClr val="F9F9F9"/>
                          </a:highlight>
                        </a:rPr>
                        <a:t>80/TCP</a:t>
                      </a:r>
                      <a:endParaRPr sz="1150">
                        <a:highlight>
                          <a:srgbClr val="F9F9F9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49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82" name="Google Shape;182;p49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VirtualBox 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22, 443, 3389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VPN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1194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Microsoft Outlook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Puerto: 993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File Transfer Protocol (FTP)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Puertos: 20,21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3" name="Google Shape;1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75" y="1343875"/>
            <a:ext cx="1129900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649" y="1343875"/>
            <a:ext cx="1018641" cy="112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369" y="1399494"/>
            <a:ext cx="1018650" cy="10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00" y="1371688"/>
            <a:ext cx="1074275" cy="10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9"/>
          <p:cNvSpPr txBox="1"/>
          <p:nvPr/>
        </p:nvSpPr>
        <p:spPr>
          <a:xfrm>
            <a:off x="4720025" y="294475"/>
            <a:ext cx="733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94" name="Google Shape;194;p50"/>
          <p:cNvGraphicFramePr/>
          <p:nvPr/>
        </p:nvGraphicFramePr>
        <p:xfrm>
          <a:off x="833400" y="1197100"/>
          <a:ext cx="7239000" cy="289862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Microsoft Word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De forma predeterminada, el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HTTP  es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80, y el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443 para HTTPS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Skype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443/TCP. 3478-3481/UDP. 50000-60000/UDP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EPIC Games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80, 433, 443, 3478, 3479, 5060, 5062, 5222, 6250, and 12000-65000 .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FIFA 21 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1935, 3478-3480, 3659, 10000-10099, 42127. UDP: 3074, 3478-3479, 3659, 6000.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5" name="Google Shape;1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1305690"/>
            <a:ext cx="1366175" cy="115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275" y="1456176"/>
            <a:ext cx="1677750" cy="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075" y="1134225"/>
            <a:ext cx="2670043" cy="15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9275" y="1341850"/>
            <a:ext cx="1492499" cy="10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94" name="Google Shape;194;p50"/>
          <p:cNvGraphicFramePr/>
          <p:nvPr>
            <p:extLst>
              <p:ext uri="{D42A27DB-BD31-4B8C-83A1-F6EECF244321}">
                <p14:modId xmlns:p14="http://schemas.microsoft.com/office/powerpoint/2010/main" val="995904086"/>
              </p:ext>
            </p:extLst>
          </p:nvPr>
        </p:nvGraphicFramePr>
        <p:xfrm>
          <a:off x="833400" y="119710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chemeClr val="dk1"/>
                          </a:solidFill>
                        </a:rPr>
                        <a:t>    Team viewer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5938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Chat de </a:t>
                      </a:r>
                      <a:r>
                        <a:rPr lang="en-US" dirty="0" err="1"/>
                        <a:t>facebook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5222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     </a:t>
                      </a:r>
                      <a:r>
                        <a:rPr lang="es-AR" dirty="0"/>
                        <a:t>Microsoft </a:t>
                      </a:r>
                      <a:r>
                        <a:rPr lang="es-AR" dirty="0" err="1"/>
                        <a:t>Remote</a:t>
                      </a:r>
                      <a:r>
                        <a:rPr lang="es-AR" dirty="0"/>
                        <a:t> Desktop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/>
                        <a:t>3388-3390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AEA0B500-5AD3-43C8-820D-9DB286DD1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4" y="1277745"/>
            <a:ext cx="1214836" cy="12148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6434A-CE2A-4CA0-B052-414B7368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67" y="1347266"/>
            <a:ext cx="1633122" cy="8506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A30F46-0C4E-445A-A1B7-8A9EB2FF3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858" y="1277745"/>
            <a:ext cx="1214836" cy="12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34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Presentación en pantalla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Open Sans</vt:lpstr>
      <vt:lpstr>Rajdhani</vt:lpstr>
      <vt:lpstr>Roboto</vt:lpstr>
      <vt:lpstr>Verdana</vt:lpstr>
      <vt:lpstr>Simple Light</vt:lpstr>
      <vt:lpstr>Simple Light</vt:lpstr>
      <vt:lpstr>Simple Light</vt:lpstr>
      <vt:lpstr>Actividad Integradora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Integradora</dc:title>
  <dc:creator>Ana</dc:creator>
  <cp:lastModifiedBy>Ana</cp:lastModifiedBy>
  <cp:revision>1</cp:revision>
  <dcterms:modified xsi:type="dcterms:W3CDTF">2021-07-09T00:21:19Z</dcterms:modified>
</cp:coreProperties>
</file>