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Rajdhani" panose="020B0604020202020204" charset="0"/>
      <p:regular r:id="rId14"/>
      <p:bold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subred= </a:t>
            </a:r>
            <a:r>
              <a:rPr lang="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152.169.255.223 y 255.255.255.0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subred=  </a:t>
            </a:r>
            <a:r>
              <a:rPr lang="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192.168.0.126 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255.255.255.0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MAC= 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5C-3A-45-BC-EE-7D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IP publica es dinamica y la Privada es estatica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</a:t>
            </a:r>
            <a:r>
              <a:rPr lang="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CHONGQING FUGUI ELECTRONICS CO.,LTD</a:t>
            </a:r>
            <a:r>
              <a:rPr lang="en-US" dirty="0" smtClean="0"/>
              <a:t>.</a:t>
            </a:r>
          </a:p>
          <a:p>
            <a:pPr lvl="0">
              <a:lnSpc>
                <a:spcPct val="115000"/>
              </a:lnSpc>
            </a:pP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Obtenemos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marca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se esta </a:t>
            </a:r>
            <a:r>
              <a:rPr lang="en-US" sz="16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conectando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internet.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Presentación en pantalla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Rajdhani</vt:lpstr>
      <vt:lpstr>Open Sans</vt:lpstr>
      <vt:lpstr>Simple Light</vt:lpstr>
      <vt:lpstr>Simple Light</vt:lpstr>
      <vt:lpstr>Simple Light</vt:lpstr>
      <vt:lpstr>Conociendo mis direcciones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Maximiliano Stierli</cp:lastModifiedBy>
  <cp:revision>2</cp:revision>
  <dcterms:modified xsi:type="dcterms:W3CDTF">2021-07-13T00:28:52Z</dcterms:modified>
</cp:coreProperties>
</file>