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Rajdhani" panose="020B0604020202020204" charset="0"/>
      <p:regular r:id="rId5"/>
      <p:bold r:id="rId6"/>
    </p:embeddedFon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54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2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7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669822" y="775175"/>
            <a:ext cx="76332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Nota:</a:t>
            </a:r>
            <a:r>
              <a:rPr lang="es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es-AR" sz="1200" dirty="0" smtClean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https</a:t>
            </a:r>
            <a:r>
              <a:rPr lang="es-AR" sz="12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://www.welivesecurity.com/la-es/2021/06/10/backdoordiplomacy-actualizando-quarian-turian-backdoor-utilizado-contra-organizaciones-diplomaticas/</a:t>
            </a:r>
            <a:endParaRPr sz="1200" dirty="0">
              <a:solidFill>
                <a:srgbClr val="0070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¿</a:t>
            </a:r>
            <a:r>
              <a:rPr lang="es" sz="1200" b="1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Qué tipo de amenaza es</a:t>
            </a: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?</a:t>
            </a:r>
            <a:r>
              <a:rPr lang="es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Malware que crea backdoors</a:t>
            </a:r>
            <a:endParaRPr sz="1200" dirty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lvl="0"/>
            <a:endParaRPr lang="es" sz="1200" b="1" dirty="0" smtClean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lvl="0"/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¿</a:t>
            </a:r>
            <a:r>
              <a:rPr lang="es" sz="1200" b="1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Cómo comienza y cómo se propaga esta amenaza</a:t>
            </a: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?</a:t>
            </a:r>
            <a:r>
              <a:rPr lang="es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Su metodología de ataque inicial consiste en explotar aplicaciones vulnerables expuestas a Internet en servidores web, con el fin de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droppear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y ejecutar un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webshell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. Después del compromiso, a través del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webshell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,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BackdoorDiplomacy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utiliza software de código abierto para el reconocimiento y la recopilación de información, y hace uso de la técnica DLL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search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order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hijacking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para instalar su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backdoor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 </a:t>
            </a:r>
            <a:r>
              <a:rPr lang="es-AR" sz="1200" dirty="0" err="1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Turian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. </a:t>
            </a:r>
            <a:r>
              <a:rPr lang="es-AR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Finalmente, emplea 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de manera separada un ejecutable para detectar medios extraíbles, probablemente unidades flash USB, y copiar su </a:t>
            </a:r>
            <a:r>
              <a:rPr lang="es-AR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contenido.</a:t>
            </a:r>
            <a:endParaRPr sz="1200" dirty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¿</a:t>
            </a:r>
            <a:r>
              <a:rPr lang="es" sz="1200" b="1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Hay más de una amenaza aplicada </a:t>
            </a: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?</a:t>
            </a:r>
            <a:r>
              <a:rPr lang="es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Spyware, dropper</a:t>
            </a:r>
            <a:endParaRPr sz="1200" dirty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lvl="0"/>
            <a:endParaRPr lang="es" sz="1200" b="1" dirty="0" smtClean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lvl="0"/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¿</a:t>
            </a:r>
            <a:r>
              <a:rPr lang="es" sz="1200" b="1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Qué solución o medida recomendarían </a:t>
            </a:r>
            <a:r>
              <a:rPr lang="es" sz="1200" b="1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?</a:t>
            </a:r>
            <a:r>
              <a:rPr lang="es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</a:t>
            </a:r>
            <a:r>
              <a:rPr lang="es-AR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Ser </a:t>
            </a:r>
            <a:r>
              <a:rPr lang="es-AR" sz="1200" dirty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cuidadoso con las descargas y apps no autorizadas. Evitar páginas </a:t>
            </a:r>
            <a:r>
              <a:rPr lang="es-AR" sz="1200" dirty="0" smtClean="0">
                <a:solidFill>
                  <a:srgbClr val="3F3F3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peligrosas. U</a:t>
            </a:r>
            <a:r>
              <a:rPr lang="es" sz="12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tilizar un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firewall y </a:t>
            </a:r>
            <a:r>
              <a:rPr lang="es" sz="12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software antimalware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buena reputación</a:t>
            </a:r>
            <a:r>
              <a:rPr lang="es" sz="12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Mantener un backup </a:t>
            </a:r>
            <a:r>
              <a:rPr lang="es" sz="12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constante de </a:t>
            </a:r>
            <a:r>
              <a:rPr lang="e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s" sz="12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información. </a:t>
            </a:r>
            <a:endParaRPr lang="es-AR" sz="1200" dirty="0">
              <a:solidFill>
                <a:srgbClr val="3F3F3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201</Words>
  <Application>Microsoft Office PowerPoint</Application>
  <PresentationFormat>Presentación en pantalla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Rajdhani</vt:lpstr>
      <vt:lpstr>Open Sans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MacaRW</dc:creator>
  <cp:lastModifiedBy>MacaRW</cp:lastModifiedBy>
  <cp:revision>6</cp:revision>
  <dcterms:modified xsi:type="dcterms:W3CDTF">2021-07-24T04:14:12Z</dcterms:modified>
</cp:coreProperties>
</file>