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B78CE7-B6F8-4FE8-995A-EE74BD81A8E8}">
  <a:tblStyle styleId="{7FB78CE7-B6F8-4FE8-995A-EE74BD81A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{7FB78CE7-B6F8-4FE8-995A-EE74BD81A8E8}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{7FB78CE7-B6F8-4FE8-995A-EE74BD81A8E8}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{7FB78CE7-B6F8-4FE8-995A-EE74BD81A8E8}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{7FB78CE7-B6F8-4FE8-995A-EE74BD81A8E8}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{7FB78CE7-B6F8-4FE8-995A-EE74BD81A8E8}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