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jdhani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182e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182e78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vendor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y su Máscara de subred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</a:t>
            </a: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Máscara de red?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compartimos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