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4B285-1BDD-49D2-9BF5-758A7F19DE54}">
  <a:tblStyle styleId="{3414B285-1BDD-49D2-9BF5-758A7F19D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95" d="100"/>
          <a:sy n="95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018660872"/>
              </p:ext>
            </p:extLst>
          </p:nvPr>
        </p:nvGraphicFramePr>
        <p:xfrm>
          <a:off x="862455" y="1314865"/>
          <a:ext cx="7239000" cy="326438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443/TCP</a:t>
                      </a:r>
                      <a:endParaRPr sz="14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aleatorio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entre 50000 y 65535 para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establecer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Comunicaciones de </a:t>
                      </a:r>
                      <a:r>
                        <a:rPr lang="en-US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voz</a:t>
                      </a:r>
                      <a:r>
                        <a:rPr lang="en-U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los puertos UDP y TCP 443 de salida para el tráfico web o de procesos de autenticación de usuarios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10" y="14730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177" y="1567491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32" y="152028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248" y="1473079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7784074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00" y="1224779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544" y="1182853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669" y="1172158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02" y="1191862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71222" y="28459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278555321"/>
              </p:ext>
            </p:extLst>
          </p:nvPr>
        </p:nvGraphicFramePr>
        <p:xfrm>
          <a:off x="999565" y="1032703"/>
          <a:ext cx="7239000" cy="353929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7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9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 BOX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le decimos que a través de nuestro puerto local 2222 queremos acceder al puerto 22</a:t>
                      </a:r>
                      <a:endParaRPr sz="11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100" b="1" u="sng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HTTP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 a través de nuestro puerto local 8080 </a:t>
                      </a:r>
                      <a:r>
                        <a:rPr lang="es-AR" sz="11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acederemos</a:t>
                      </a:r>
                      <a:r>
                        <a:rPr lang="es-AR" sz="11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al puerto 80 de la máquina virtual.</a:t>
                      </a:r>
                      <a:endParaRPr sz="11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nuestra VPN utiliza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, el puerto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que necesitaremos tener abierto es el 1194 UDP. El protocolo L2TP utiliza el puerto 1701 TCP.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/ IKEv2 utiliza los puertos 500 y 1500 UDP. El protocolo </a:t>
                      </a:r>
                      <a:r>
                        <a:rPr lang="es-AR" sz="10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Wireguard</a:t>
                      </a:r>
                      <a:r>
                        <a:rPr lang="es-AR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utiliza por defecto el puerto 51820 UDP.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Configuración IMAP de Outlook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Servidor: outlook.office365.com. Puerto: 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servicio FTP es ofrecido por la capa de aplicación del modelo de capas de red TCP/IP al usuario, utilizando normalmente el puerto de red 20 y el 21.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2" y="1492092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3" y="1419540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839484" y="1152846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4859" y="1370906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587263480"/>
              </p:ext>
            </p:extLst>
          </p:nvPr>
        </p:nvGraphicFramePr>
        <p:xfrm>
          <a:off x="730398" y="1167087"/>
          <a:ext cx="7239000" cy="3369088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8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configuración de Escritorio Remoto de </a:t>
                      </a:r>
                      <a:r>
                        <a:rPr lang="es-AR" sz="12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World</a:t>
                      </a: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Office, emplea el servicio de Microsoft Windows el cual utiliza el puerto de TCP 23419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siguientes puertos deben estar abiertos en el firewall: 443/TCP. 3478-3481/UDP. 50000-60000/UDP.</a:t>
                      </a:r>
                      <a:endParaRPr sz="12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</a:t>
                      </a:r>
                      <a:r>
                        <a:rPr lang="es-AR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21 : TCP: 1935, 3478-3480, 3659, 10000-10099, 42127. UDP: 3074, 3478-3479, 3659, 6000.</a:t>
                      </a:r>
                      <a:endParaRPr sz="14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52363069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{3414B285-1BDD-49D2-9BF5-758A7F19DE54}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4444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3FD37-556A-8042-9434-DB4FD4E2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s-AR" dirty="0"/>
          </a:p>
          <a:p>
            <a:pPr marL="139700" indent="0">
              <a:buNone/>
            </a:pPr>
            <a:endParaRPr lang="es-AR" dirty="0"/>
          </a:p>
        </p:txBody>
      </p:sp>
      <p:sp>
        <p:nvSpPr>
          <p:cNvPr id="4" name="Google Shape;142;p35">
            <a:extLst>
              <a:ext uri="{FF2B5EF4-FFF2-40B4-BE49-F238E27FC236}">
                <a16:creationId xmlns:a16="http://schemas.microsoft.com/office/drawing/2014/main" id="{9BF9FB94-55BE-FA43-B2D0-19E9134DB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B0CFFAC-0CEA-8940-8A4A-09F5F88D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07"/>
              </p:ext>
            </p:extLst>
          </p:nvPr>
        </p:nvGraphicFramePr>
        <p:xfrm>
          <a:off x="987669" y="1691540"/>
          <a:ext cx="6096000" cy="2361714"/>
        </p:xfrm>
        <a:graphic>
          <a:graphicData uri="http://schemas.openxmlformats.org/drawingml/2006/table">
            <a:tbl>
              <a:tblPr firstRow="1" bandRow="1">
                <a:tableStyleId>{3414B285-1BDD-49D2-9BF5-758A7F19DE54}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6215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0461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419025"/>
                    </a:ext>
                  </a:extLst>
                </a:gridCol>
              </a:tblGrid>
              <a:tr h="115396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47180"/>
                  </a:ext>
                </a:extLst>
              </a:tr>
              <a:tr h="1207748">
                <a:tc>
                  <a:txBody>
                    <a:bodyPr/>
                    <a:lstStyle/>
                    <a:p>
                      <a:r>
                        <a:rPr lang="es-AR" dirty="0" err="1"/>
                        <a:t>Telegram</a:t>
                      </a:r>
                      <a:endParaRPr lang="es-AR" dirty="0"/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80/TCP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AnyDesk</a:t>
                      </a:r>
                      <a:r>
                        <a:rPr lang="es-AR" sz="1200" dirty="0"/>
                        <a:t> usa los puertos TCP 80, 443, y 6568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AMAZON PRIME </a:t>
                      </a:r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Puerto 443 (UDP y TCP)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06961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651D7F1-7BAE-403B-A02A-15C79BA3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96" y="1778557"/>
            <a:ext cx="1762536" cy="933241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0C9527E-D304-4FB5-9EEC-BD888B7A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57" y="1740525"/>
            <a:ext cx="1380215" cy="1033829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D54044-4512-43DF-B333-710625BF8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97" y="1779566"/>
            <a:ext cx="1519185" cy="8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431</Words>
  <Application>Microsoft Office PowerPoint</Application>
  <PresentationFormat>Presentación en pantalla (16:9)</PresentationFormat>
  <Paragraphs>92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Open Sans Light</vt:lpstr>
      <vt:lpstr>Open Sans SemiBold</vt:lpstr>
      <vt:lpstr>Rajdhani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Aplicaciones a investigar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mercedes scilingo</cp:lastModifiedBy>
  <cp:revision>2</cp:revision>
  <dcterms:modified xsi:type="dcterms:W3CDTF">2022-04-02T02:00:48Z</dcterms:modified>
</cp:coreProperties>
</file>