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p:regular r:id="rId31"/>
      <p:bold r:id="rId32"/>
      <p:italic r:id="rId33"/>
      <p:boldItalic r:id="rId34"/>
    </p:embeddedFont>
    <p:embeddedFont>
      <p:font typeface="Rajdhani"/>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iYC8Fg0dtcqsQwsXbObupa7KW7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4A892A-5D51-49E3-B2E0-C44763D969A9}">
  <a:tblStyle styleId="{0E4A892A-5D51-49E3-B2E0-C44763D969A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schemas.openxmlformats.org/officeDocument/2006/relationships/font" Target="fonts/Rajdhani-regular.fnt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Rajdhani-bold.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compragamer.com/armatupc/?listado_prod=&amp;seccion=5&amp;nro_max=50&amp;tipo=49&amp;mother=12073&amp;cpu=11911&amp;ccpu=12952&amp;mem=1276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compragamer.com/armatupc/?listado_prod=&amp;seccion=5&amp;nro_max=50&amp;tipo=49&amp;mother=12073&amp;cpu=11911&amp;ccpu=12952&amp;mem=12762,12762&amp;mem_full=1&amp;video=12795&amp;video_full=1&amp;hd=12371,104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compragamer.com/armatupc/?listado_prod=&amp;seccion=5&amp;nro_max=50&amp;tipo=49&amp;mother=12073&amp;cpu=11911&amp;ccpu=12952&amp;mem=12762,12762&amp;mem_full=1&amp;video=12795&amp;video_full=1&amp;hd=1237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55" name="Google Shape;155;p10"/>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{0E4A892A-5D51-49E3-B2E0-C44763D969A9}</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rgbClr val="000000"/>
                        </a:buClr>
                        <a:buSzPts val="1400"/>
                        <a:buFont typeface="Arial"/>
                        <a:buNone/>
                      </a:pPr>
                      <a:r>
                        <a:rPr lang="es" sz="1600" u="none" cap="none" strike="noStrike"/>
                        <a:t>Mother Asrock Intel H310cm-hdv 1151</a:t>
                      </a:r>
                      <a:endParaRPr sz="16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18000"/>
                        </a:lnSpc>
                        <a:spcBef>
                          <a:spcPts val="0"/>
                        </a:spcBef>
                        <a:spcAft>
                          <a:spcPts val="0"/>
                        </a:spcAft>
                        <a:buClr>
                          <a:schemeClr val="dk1"/>
                        </a:buClr>
                        <a:buSzPts val="1100"/>
                        <a:buFont typeface="Arial"/>
                        <a:buNone/>
                      </a:pPr>
                      <a:r>
                        <a:rPr lang="es" sz="1600">
                          <a:solidFill>
                            <a:schemeClr val="dk1"/>
                          </a:solidFill>
                          <a:highlight>
                            <a:srgbClr val="FFFFFF"/>
                          </a:highlight>
                          <a:latin typeface="Roboto"/>
                          <a:ea typeface="Roboto"/>
                          <a:cs typeface="Roboto"/>
                          <a:sym typeface="Roboto"/>
                        </a:rPr>
                        <a:t>Memoria RAM  4GB 1 Kingston KVR26N19S6/</a:t>
                      </a:r>
                      <a:endParaRPr sz="16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6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8000"/>
                        </a:lnSpc>
                        <a:spcBef>
                          <a:spcPts val="0"/>
                        </a:spcBef>
                        <a:spcAft>
                          <a:spcPts val="0"/>
                        </a:spcAft>
                        <a:buClr>
                          <a:schemeClr val="dk1"/>
                        </a:buClr>
                        <a:buSzPts val="1100"/>
                        <a:buFont typeface="Arial"/>
                        <a:buNone/>
                      </a:pPr>
                      <a:r>
                        <a:rPr lang="es" sz="1600" u="none" cap="none" strike="noStrike">
                          <a:solidFill>
                            <a:schemeClr val="dk1"/>
                          </a:solidFill>
                          <a:highlight>
                            <a:srgbClr val="FFFFFF"/>
                          </a:highlight>
                          <a:latin typeface="Roboto"/>
                          <a:ea typeface="Roboto"/>
                          <a:cs typeface="Roboto"/>
                          <a:sym typeface="Roboto"/>
                        </a:rPr>
                        <a:t>HHD Western Digital WD5000AAKX 500GB azul</a:t>
                      </a:r>
                      <a:endParaRPr sz="16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6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2" name="Google Shape;162;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63" name="Google Shape;163;p11"/>
          <p:cNvGraphicFramePr/>
          <p:nvPr/>
        </p:nvGraphicFramePr>
        <p:xfrm>
          <a:off x="952500" y="1809750"/>
          <a:ext cx="3000000" cy="3000000"/>
        </p:xfrm>
        <a:graphic>
          <a:graphicData uri="http://schemas.openxmlformats.org/drawingml/2006/table">
            <a:tbl>
              <a:tblPr>
                <a:noFill/>
                <a:tableStyleId>{0E4A892A-5D51-49E3-B2E0-C44763D969A9}</a:tableStyleId>
              </a:tblPr>
              <a:tblGrid>
                <a:gridCol w="2167825"/>
                <a:gridCol w="50711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Mother Asus Prime A320m-k Am4 Ddr4 A320</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Memoria RAM  4GB 1 Kingston KVR26N19S6/4</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HHD Western Digital WD5000AAKX 500GB azul</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69" name="Google Shape;169;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0" name="Google Shape;170;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1" name="Google Shape;171;p12"/>
          <p:cNvGraphicFramePr/>
          <p:nvPr/>
        </p:nvGraphicFramePr>
        <p:xfrm>
          <a:off x="952500" y="2114550"/>
          <a:ext cx="3000000" cy="3000000"/>
        </p:xfrm>
        <a:graphic>
          <a:graphicData uri="http://schemas.openxmlformats.org/drawingml/2006/table">
            <a:tbl>
              <a:tblPr>
                <a:noFill/>
                <a:tableStyleId>{0E4A892A-5D51-49E3-B2E0-C44763D969A9}</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25000"/>
                        </a:lnSpc>
                        <a:spcBef>
                          <a:spcPts val="0"/>
                        </a:spcBef>
                        <a:spcAft>
                          <a:spcPts val="0"/>
                        </a:spcAft>
                        <a:buClr>
                          <a:srgbClr val="000000"/>
                        </a:buClr>
                        <a:buSzPts val="1800"/>
                        <a:buFont typeface="Arial"/>
                        <a:buNone/>
                      </a:pPr>
                      <a:r>
                        <a:rPr lang="es" sz="1800" u="none" cap="none" strike="noStrike">
                          <a:solidFill>
                            <a:schemeClr val="dk1"/>
                          </a:solidFill>
                          <a:highlight>
                            <a:srgbClr val="FFFFFF"/>
                          </a:highlight>
                          <a:latin typeface="Roboto"/>
                          <a:ea typeface="Roboto"/>
                          <a:cs typeface="Roboto"/>
                          <a:sym typeface="Roboto"/>
                        </a:rPr>
                        <a:t>Procesador gamer AMD Ryzen 3 3200G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Motherboard Asus Prime A320m-k</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Memoria Ram Ddr4 4gb 2666mhz Kingston</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rgbClr val="000000"/>
                        </a:buClr>
                        <a:buSzPts val="1650"/>
                        <a:buFont typeface="Arial"/>
                        <a:buNone/>
                      </a:pPr>
                      <a:r>
                        <a:rPr lang="es" sz="1650" u="none" cap="none" strike="noStrike">
                          <a:solidFill>
                            <a:schemeClr val="dk1"/>
                          </a:solidFill>
                          <a:highlight>
                            <a:srgbClr val="FFFFFF"/>
                          </a:highlight>
                          <a:latin typeface="Roboto"/>
                          <a:ea typeface="Roboto"/>
                          <a:cs typeface="Roboto"/>
                          <a:sym typeface="Roboto"/>
                        </a:rPr>
                        <a:t>Disco Rígido Western Digital Wd Blue 1tb</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2" name="Google Shape;172;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78" name="Google Shape;178;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79" name="Google Shape;179;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5" name="Google Shape;185;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86" name="Google Shape;186;p14"/>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7" name="Google Shape;187;p14"/>
          <p:cNvGraphicFramePr/>
          <p:nvPr/>
        </p:nvGraphicFramePr>
        <p:xfrm>
          <a:off x="952500" y="1809750"/>
          <a:ext cx="3000000" cy="3000000"/>
        </p:xfrm>
        <a:graphic>
          <a:graphicData uri="http://schemas.openxmlformats.org/drawingml/2006/table">
            <a:tbl>
              <a:tblPr>
                <a:noFill/>
                <a:tableStyleId>{0E4A892A-5D51-49E3-B2E0-C44763D969A9}</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25000"/>
                        </a:lnSpc>
                        <a:spcBef>
                          <a:spcPts val="0"/>
                        </a:spcBef>
                        <a:spcAft>
                          <a:spcPts val="0"/>
                        </a:spcAft>
                        <a:buClr>
                          <a:srgbClr val="000000"/>
                        </a:buClr>
                        <a:buSzPts val="1800"/>
                        <a:buFont typeface="Arial"/>
                        <a:buNone/>
                      </a:pPr>
                      <a:r>
                        <a:rPr lang="es" sz="1800" u="none" cap="none" strike="noStrike">
                          <a:solidFill>
                            <a:schemeClr val="dk1"/>
                          </a:solidFill>
                          <a:highlight>
                            <a:srgbClr val="FFFFFF"/>
                          </a:highlight>
                          <a:latin typeface="Roboto"/>
                          <a:ea typeface="Roboto"/>
                          <a:cs typeface="Roboto"/>
                          <a:sym typeface="Roboto"/>
                        </a:rPr>
                        <a:t>Procesador gamer Intel Core i5-9400F</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50"/>
                        <a:buFont typeface="Arial"/>
                        <a:buNone/>
                      </a:pPr>
                      <a:r>
                        <a:rPr lang="es" sz="1350" u="none" cap="none" strike="noStrike">
                          <a:solidFill>
                            <a:schemeClr val="accent2"/>
                          </a:solidFill>
                          <a:highlight>
                            <a:srgbClr val="FFFFFF"/>
                          </a:highlight>
                        </a:rPr>
                        <a:t>MSI H310M Pro-VDH Plus</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 8gb kingston 3000mhz</a:t>
                      </a:r>
                      <a:endParaRPr sz="1400" u="none" cap="none" strike="noStrike">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Disco ssd gigabyte 480gb</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3" name="Google Shape;193;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4" name="Google Shape;194;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5" name="Google Shape;195;p15"/>
          <p:cNvGraphicFramePr/>
          <p:nvPr/>
        </p:nvGraphicFramePr>
        <p:xfrm>
          <a:off x="952500" y="1809750"/>
          <a:ext cx="3000000" cy="3000000"/>
        </p:xfrm>
        <a:graphic>
          <a:graphicData uri="http://schemas.openxmlformats.org/drawingml/2006/table">
            <a:tbl>
              <a:tblPr>
                <a:noFill/>
                <a:tableStyleId>{0E4A892A-5D51-49E3-B2E0-C44763D969A9}</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3300x</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 A320M Asrock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 kingston 8gb 3000mhz</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Disco ssd gigabyte 480gb</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MSI 1050ti</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1" name="Google Shape;201;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2" name="Google Shape;202;p16"/>
          <p:cNvGraphicFramePr/>
          <p:nvPr/>
        </p:nvGraphicFramePr>
        <p:xfrm>
          <a:off x="952500" y="2114550"/>
          <a:ext cx="3000000" cy="3000000"/>
        </p:xfrm>
        <a:graphic>
          <a:graphicData uri="http://schemas.openxmlformats.org/drawingml/2006/table">
            <a:tbl>
              <a:tblPr>
                <a:noFill/>
                <a:tableStyleId>{0E4A892A-5D51-49E3-B2E0-C44763D969A9}</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Ryzen 5 3600</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Mother b450 asus</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memoria ram kingston 8gb x2</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Disco ssd gigabyte 1tb </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Asus 1650super</a:t>
                      </a:r>
                      <a:endParaRPr sz="1400" u="none" cap="none" strike="noStrike"/>
                    </a:p>
                  </a:txBody>
                  <a:tcPr marT="91425" marB="91425" marR="91425" marL="91425">
                    <a:solidFill>
                      <a:srgbClr val="EFEFEF"/>
                    </a:solidFill>
                  </a:tcPr>
                </a:tc>
              </a:tr>
            </a:tbl>
          </a:graphicData>
        </a:graphic>
      </p:graphicFrame>
      <p:sp>
        <p:nvSpPr>
          <p:cNvPr id="203" name="Google Shape;203;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09" name="Google Shape;209;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0" name="Google Shape;210;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16" name="Google Shape;216;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17" name="Google Shape;217;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8" name="Google Shape;218;p18"/>
          <p:cNvGraphicFramePr/>
          <p:nvPr/>
        </p:nvGraphicFramePr>
        <p:xfrm>
          <a:off x="952500" y="1809750"/>
          <a:ext cx="3000000" cy="3000000"/>
        </p:xfrm>
        <a:graphic>
          <a:graphicData uri="http://schemas.openxmlformats.org/drawingml/2006/table">
            <a:tbl>
              <a:tblPr>
                <a:noFill/>
                <a:tableStyleId>{0E4A892A-5D51-49E3-B2E0-C44763D969A9}</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600" u="none" cap="none" strike="noStrike">
                          <a:latin typeface="Open Sans"/>
                          <a:ea typeface="Open Sans"/>
                          <a:cs typeface="Open Sans"/>
                          <a:sym typeface="Open Sans"/>
                        </a:rPr>
                        <a:t>Procesador</a:t>
                      </a:r>
                      <a:endParaRPr sz="16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a:solidFill>
                            <a:srgbClr val="333333"/>
                          </a:solidFill>
                          <a:highlight>
                            <a:srgbClr val="F7F7F7"/>
                          </a:highlight>
                        </a:rPr>
                        <a:t>Intel Core i7 11700KF S1200 11th Gen Rocket Lake</a:t>
                      </a:r>
                      <a:endParaRPr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solidFill>
                            <a:schemeClr val="dk1"/>
                          </a:solidFill>
                          <a:latin typeface="Roboto"/>
                          <a:ea typeface="Roboto"/>
                          <a:cs typeface="Roboto"/>
                          <a:sym typeface="Roboto"/>
                        </a:rPr>
                        <a:t>MOTHER GIGABYTE Z590 UD AC 1200</a:t>
                      </a:r>
                      <a:endParaRPr sz="1400" u="none" cap="none" strike="noStrike">
                        <a:solidFill>
                          <a:schemeClr val="dk1"/>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highlight>
                            <a:srgbClr val="FFFFFF"/>
                          </a:highlight>
                          <a:uFill>
                            <a:noFill/>
                          </a:uFill>
                          <a:hlinkClick r:id="rId3">
                            <a:extLst>
                              <a:ext uri="{A12FA001-AC4F-418D-AE19-62706E023703}">
                                <ahyp:hlinkClr val="tx"/>
                              </a:ext>
                            </a:extLst>
                          </a:hlinkClick>
                        </a:rPr>
                        <a:t>Memoria Adata DDR4 (2x8GB) 16GB 4800MHz XPG Spectrix D50 Xtreme RGB CL19</a:t>
                      </a:r>
                      <a:endParaRPr sz="1400" u="none" cap="none" strike="noStrike">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ssd nvme m.2 960gb</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rtx 2060super asus</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4" name="Google Shape;224;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5" name="Google Shape;225;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6" name="Google Shape;226;p19"/>
          <p:cNvGraphicFramePr/>
          <p:nvPr/>
        </p:nvGraphicFramePr>
        <p:xfrm>
          <a:off x="952500" y="1809750"/>
          <a:ext cx="3000000" cy="3000000"/>
        </p:xfrm>
        <a:graphic>
          <a:graphicData uri="http://schemas.openxmlformats.org/drawingml/2006/table">
            <a:tbl>
              <a:tblPr>
                <a:noFill/>
                <a:tableStyleId>{0E4A892A-5D51-49E3-B2E0-C44763D969A9}</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Motherboard Asus Prime X570-p Am4</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Memoria ram kingston 16gb 32000mhz x2</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sng">
                          <a:solidFill>
                            <a:schemeClr val="dk1"/>
                          </a:solidFill>
                          <a:highlight>
                            <a:srgbClr val="FFFFFF"/>
                          </a:highlight>
                          <a:hlinkClick r:id="rId3">
                            <a:extLst>
                              <a:ext uri="{A12FA001-AC4F-418D-AE19-62706E023703}">
                                <ahyp:hlinkClr val="tx"/>
                              </a:ext>
                            </a:extLst>
                          </a:hlinkClick>
                        </a:rPr>
                        <a:t>Discos Solido SSD M.2 ADATA 1TB FALCON 3100MB/s NVMe PCI-E x4</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rtx 3060ti asus</a:t>
                      </a:r>
                      <a:endParaRPr sz="1400" u="none" cap="none" strike="noStrike"/>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2" name="Google Shape;232;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3" name="Google Shape;233;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4" name="Google Shape;234;p20"/>
          <p:cNvGraphicFramePr/>
          <p:nvPr/>
        </p:nvGraphicFramePr>
        <p:xfrm>
          <a:off x="952500" y="2114550"/>
          <a:ext cx="3000000" cy="3000000"/>
        </p:xfrm>
        <a:graphic>
          <a:graphicData uri="http://schemas.openxmlformats.org/drawingml/2006/table">
            <a:tbl>
              <a:tblPr>
                <a:noFill/>
                <a:tableStyleId>{0E4A892A-5D51-49E3-B2E0-C44763D969A9}</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850"/>
                        <a:buFont typeface="Arial"/>
                        <a:buNone/>
                      </a:pPr>
                      <a:r>
                        <a:rPr lang="es" sz="1600" u="none" cap="none" strike="noStrike">
                          <a:solidFill>
                            <a:srgbClr val="333333"/>
                          </a:solidFill>
                          <a:highlight>
                            <a:srgbClr val="F7F7F7"/>
                          </a:highlight>
                        </a:rPr>
                        <a:t>Procesador AMD Ryzen 9 5900X 4.8GHz Turbo AM4 </a:t>
                      </a:r>
                      <a:endParaRPr sz="16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850"/>
                        <a:buFont typeface="Arial"/>
                        <a:buNone/>
                      </a:pPr>
                      <a:r>
                        <a:rPr lang="es" sz="1600" u="none" cap="none" strike="noStrike">
                          <a:solidFill>
                            <a:srgbClr val="333333"/>
                          </a:solidFill>
                          <a:highlight>
                            <a:srgbClr val="F7F7F7"/>
                          </a:highlight>
                        </a:rPr>
                        <a:t> Mother Gigabyte X570 AORUS ELITE AM4 PCIe Gen4</a:t>
                      </a:r>
                      <a:endParaRPr sz="16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600" u="none" cap="none" strike="noStrike">
                          <a:latin typeface="Open Sans"/>
                          <a:ea typeface="Open Sans"/>
                          <a:cs typeface="Open Sans"/>
                          <a:sym typeface="Open Sans"/>
                        </a:rPr>
                        <a:t>Memoria ram corsair 32gb 3600mhz x4</a:t>
                      </a:r>
                      <a:endParaRPr sz="16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a:solidFill>
                            <a:schemeClr val="dk1"/>
                          </a:solidFill>
                          <a:highlight>
                            <a:srgbClr val="FFFFFF"/>
                          </a:highlight>
                          <a:uFill>
                            <a:noFill/>
                          </a:uFill>
                          <a:hlinkClick r:id="rId3">
                            <a:extLst>
                              <a:ext uri="{A12FA001-AC4F-418D-AE19-62706E023703}">
                                <ahyp:hlinkClr val="tx"/>
                              </a:ext>
                            </a:extLst>
                          </a:hlinkClick>
                        </a:rPr>
                        <a:t>Disco Solido SSD M.2 Team 4TB Cardea Zero Z340 3400MB/s NVMe PCI-E x4</a:t>
                      </a:r>
                      <a:endParaRPr sz="16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600" u="none" cap="none" strike="noStrike">
                          <a:latin typeface="Open Sans"/>
                          <a:ea typeface="Open Sans"/>
                          <a:cs typeface="Open Sans"/>
                          <a:sym typeface="Open Sans"/>
                        </a:rPr>
                        <a:t>rtx 3090 asus </a:t>
                      </a:r>
                      <a:endParaRPr sz="16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35" name="Google Shape;235;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39" name="Shape 239"/>
        <p:cNvGrpSpPr/>
        <p:nvPr/>
      </p:nvGrpSpPr>
      <p:grpSpPr>
        <a:xfrm>
          <a:off x="0" y="0"/>
          <a:ext cx="0" cy="0"/>
          <a:chOff x="0" y="0"/>
          <a:chExt cx="0" cy="0"/>
        </a:xfrm>
      </p:grpSpPr>
      <p:sp>
        <p:nvSpPr>
          <p:cNvPr id="240" name="Google Shape;240;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1" name="Google Shape;241;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2" name="Google Shape;242;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48" name="Google Shape;248;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49" name="Google Shape;249;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0" name="Google Shape;250;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1" name="Google Shape;251;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5"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