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quin conde" initials="jc" lastIdx="5" clrIdx="0">
    <p:extLst>
      <p:ext uri="{19B8F6BF-5375-455C-9EA6-DF929625EA0E}">
        <p15:presenceInfo xmlns:p15="http://schemas.microsoft.com/office/powerpoint/2012/main" userId="494d462bd7d8d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8FBEBF-79BC-4EF8-88C0-882D93F529E9}">
  <a:tblStyle styleId="{128FBEBF-79BC-4EF8-88C0-882D93F52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24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17196483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47A20D-BF88-4F87-9154-7D34ED28F871}"/>
              </a:ext>
            </a:extLst>
          </p:cNvPr>
          <p:cNvSpPr txBox="1"/>
          <p:nvPr/>
        </p:nvSpPr>
        <p:spPr>
          <a:xfrm>
            <a:off x="1010093" y="3317358"/>
            <a:ext cx="1626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80, 443</a:t>
            </a:r>
            <a:r>
              <a:rPr lang="es-AR" dirty="0"/>
              <a:t>, 8801, 8802</a:t>
            </a:r>
          </a:p>
          <a:p>
            <a:r>
              <a:rPr lang="es-AR" dirty="0"/>
              <a:t>UDP 3478, 3479, 8801, 8802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0626B-6293-42C0-8723-69ABE479288F}"/>
              </a:ext>
            </a:extLst>
          </p:cNvPr>
          <p:cNvSpPr txBox="1"/>
          <p:nvPr/>
        </p:nvSpPr>
        <p:spPr>
          <a:xfrm>
            <a:off x="4572000" y="3317358"/>
            <a:ext cx="1637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</a:t>
            </a:r>
          </a:p>
          <a:p>
            <a:r>
              <a:rPr lang="es-MX" dirty="0"/>
              <a:t>UDP 19302-19309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15F638-7672-41AD-9B19-3E4AA1ECFB3D}"/>
              </a:ext>
            </a:extLst>
          </p:cNvPr>
          <p:cNvSpPr txBox="1"/>
          <p:nvPr/>
        </p:nvSpPr>
        <p:spPr>
          <a:xfrm>
            <a:off x="2851688" y="3317358"/>
            <a:ext cx="162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443, 6463</a:t>
            </a:r>
          </a:p>
          <a:p>
            <a:r>
              <a:rPr lang="es-MX" dirty="0"/>
              <a:t>UDP 6457-6463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3C1394-C6F4-493B-97DB-ADC124C23550}"/>
              </a:ext>
            </a:extLst>
          </p:cNvPr>
          <p:cNvSpPr txBox="1"/>
          <p:nvPr/>
        </p:nvSpPr>
        <p:spPr>
          <a:xfrm>
            <a:off x="6400800" y="3317358"/>
            <a:ext cx="1637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5222, 5223, 5228, 524</a:t>
            </a:r>
          </a:p>
          <a:p>
            <a:r>
              <a:rPr lang="es-MX" dirty="0"/>
              <a:t>UDP 3478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1CC917-25DA-4C1C-AE5F-7B80AE3E2763}"/>
              </a:ext>
            </a:extLst>
          </p:cNvPr>
          <p:cNvSpPr txBox="1"/>
          <p:nvPr/>
        </p:nvSpPr>
        <p:spPr>
          <a:xfrm>
            <a:off x="1090063" y="3232298"/>
            <a:ext cx="141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3306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EE010F-1AA7-4C0D-8904-6EC58EB06E8D}"/>
              </a:ext>
            </a:extLst>
          </p:cNvPr>
          <p:cNvSpPr txBox="1"/>
          <p:nvPr/>
        </p:nvSpPr>
        <p:spPr>
          <a:xfrm>
            <a:off x="2919840" y="3232298"/>
            <a:ext cx="141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9418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F9D1CD-F7F6-4CFE-ADEC-D508A31EDE61}"/>
              </a:ext>
            </a:extLst>
          </p:cNvPr>
          <p:cNvSpPr txBox="1"/>
          <p:nvPr/>
        </p:nvSpPr>
        <p:spPr>
          <a:xfrm>
            <a:off x="4706350" y="3540075"/>
            <a:ext cx="14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9C2177-244C-4831-88E4-D0E74B5A4AA2}"/>
              </a:ext>
            </a:extLst>
          </p:cNvPr>
          <p:cNvSpPr txBox="1"/>
          <p:nvPr/>
        </p:nvSpPr>
        <p:spPr>
          <a:xfrm>
            <a:off x="6536120" y="3353721"/>
            <a:ext cx="14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80, 8000, 8080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9E4A3B4-2275-422B-8B43-2CEDD2188F82}"/>
              </a:ext>
            </a:extLst>
          </p:cNvPr>
          <p:cNvSpPr txBox="1"/>
          <p:nvPr/>
        </p:nvSpPr>
        <p:spPr>
          <a:xfrm>
            <a:off x="2892056" y="3274828"/>
            <a:ext cx="1509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1701, 443</a:t>
            </a:r>
          </a:p>
          <a:p>
            <a:r>
              <a:rPr lang="es-MX" dirty="0"/>
              <a:t>UDP 1194, 500, 4500, 1723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4A69CF-78E6-4932-B2B7-558FBFA080C5}"/>
              </a:ext>
            </a:extLst>
          </p:cNvPr>
          <p:cNvSpPr txBox="1"/>
          <p:nvPr/>
        </p:nvSpPr>
        <p:spPr>
          <a:xfrm>
            <a:off x="4572000" y="3274828"/>
            <a:ext cx="163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993, 995 , 587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FD30F-7D32-424C-8441-3233D058A022}"/>
              </a:ext>
            </a:extLst>
          </p:cNvPr>
          <p:cNvSpPr txBox="1"/>
          <p:nvPr/>
        </p:nvSpPr>
        <p:spPr>
          <a:xfrm>
            <a:off x="6481963" y="3582605"/>
            <a:ext cx="150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21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81AE93-20E7-4BEE-9E20-228AD2951DE2}"/>
              </a:ext>
            </a:extLst>
          </p:cNvPr>
          <p:cNvSpPr txBox="1"/>
          <p:nvPr/>
        </p:nvSpPr>
        <p:spPr>
          <a:xfrm>
            <a:off x="855107" y="3274828"/>
            <a:ext cx="18921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1800,-1802, 3389, 88, 389, 464, 636, </a:t>
            </a:r>
            <a:r>
              <a:rPr lang="es-AR" dirty="0"/>
              <a:t>3268, 443, 3260,3389,7777,18083, 49152-65534, 3307, 11172-11174</a:t>
            </a:r>
          </a:p>
          <a:p>
            <a:r>
              <a:rPr lang="es-AR" dirty="0"/>
              <a:t>UDP 53,123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95320401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DB555BA-3324-4A99-AFC5-75F28BC005EB}"/>
              </a:ext>
            </a:extLst>
          </p:cNvPr>
          <p:cNvSpPr txBox="1"/>
          <p:nvPr/>
        </p:nvSpPr>
        <p:spPr>
          <a:xfrm>
            <a:off x="2801185" y="3140799"/>
            <a:ext cx="16273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</a:t>
            </a:r>
          </a:p>
          <a:p>
            <a:r>
              <a:rPr lang="es-MX" dirty="0"/>
              <a:t>UDP 3478-3481, 50000-60000, 1000-10000 y 16000-26000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C5956E-0CF8-49E8-8D3E-5D32C825FE8F}"/>
              </a:ext>
            </a:extLst>
          </p:cNvPr>
          <p:cNvSpPr txBox="1"/>
          <p:nvPr/>
        </p:nvSpPr>
        <p:spPr>
          <a:xfrm>
            <a:off x="1007375" y="3457621"/>
            <a:ext cx="142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993, 995 , 587</a:t>
            </a:r>
            <a:endParaRPr lang="es-AR" dirty="0"/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628C02-9243-459D-88A8-59E96C78ECDA}"/>
              </a:ext>
            </a:extLst>
          </p:cNvPr>
          <p:cNvSpPr txBox="1"/>
          <p:nvPr/>
        </p:nvSpPr>
        <p:spPr>
          <a:xfrm>
            <a:off x="4572000" y="3296093"/>
            <a:ext cx="162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80, 433, 443, 3478, 3479, 5060, 5062, 5222, 6250, y 12000-65000.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96C3E1-4A8B-49E3-B753-AF4988859319}"/>
              </a:ext>
            </a:extLst>
          </p:cNvPr>
          <p:cNvSpPr txBox="1"/>
          <p:nvPr/>
        </p:nvSpPr>
        <p:spPr>
          <a:xfrm>
            <a:off x="6422065" y="3140799"/>
            <a:ext cx="1824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a-D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TCP: 3569, 8080, 9946, 9988, 10000-20000, 42124</a:t>
            </a:r>
          </a:p>
          <a:p>
            <a:pPr algn="l"/>
            <a:r>
              <a:rPr lang="da-DK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UDP: 3659, 9000-9999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4D05DE7-FD1D-47DC-B784-F3BCFFA64B31}"/>
              </a:ext>
            </a:extLst>
          </p:cNvPr>
          <p:cNvSpPr txBox="1"/>
          <p:nvPr/>
        </p:nvSpPr>
        <p:spPr>
          <a:xfrm>
            <a:off x="897625" y="3274828"/>
            <a:ext cx="156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4070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51FDCE-0B08-4966-B607-2C0C5289C947}"/>
              </a:ext>
            </a:extLst>
          </p:cNvPr>
          <p:cNvSpPr txBox="1"/>
          <p:nvPr/>
        </p:nvSpPr>
        <p:spPr>
          <a:xfrm>
            <a:off x="2822950" y="3274828"/>
            <a:ext cx="15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TCP/UDP 5938</a:t>
            </a:r>
          </a:p>
          <a:p>
            <a:r>
              <a:rPr lang="es-MX" dirty="0"/>
              <a:t>TCP 443, 80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302F99-DB67-4A84-AFBD-9F35D09844AD}"/>
              </a:ext>
            </a:extLst>
          </p:cNvPr>
          <p:cNvSpPr txBox="1"/>
          <p:nvPr/>
        </p:nvSpPr>
        <p:spPr>
          <a:xfrm>
            <a:off x="4736193" y="3274828"/>
            <a:ext cx="128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875673" y="49496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41014314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{128FBEBF-79BC-4EF8-88C0-882D93F529E9}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Facetime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Facebook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Apple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8953AB81-9DBE-4A0C-A8CC-AE9DEEDFB11C}"/>
              </a:ext>
            </a:extLst>
          </p:cNvPr>
          <p:cNvSpPr txBox="1"/>
          <p:nvPr/>
        </p:nvSpPr>
        <p:spPr>
          <a:xfrm>
            <a:off x="897625" y="3253563"/>
            <a:ext cx="1739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443, 53, 80, 5223</a:t>
            </a:r>
          </a:p>
          <a:p>
            <a:r>
              <a:rPr lang="es-MX" dirty="0"/>
              <a:t>UDP 16393-16472</a:t>
            </a:r>
            <a:endParaRPr lang="es-AR" dirty="0"/>
          </a:p>
        </p:txBody>
      </p:sp>
      <p:pic>
        <p:nvPicPr>
          <p:cNvPr id="1026" name="Picture 2" descr="Manual del usuario de FaceTime para Mac - Soporte técnico de Apple (US)">
            <a:extLst>
              <a:ext uri="{FF2B5EF4-FFF2-40B4-BE49-F238E27FC236}">
                <a16:creationId xmlns:a16="http://schemas.microsoft.com/office/drawing/2014/main" id="{FE870E17-F3C8-4437-B5C0-29F8676B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06" y="1714064"/>
            <a:ext cx="1176987" cy="11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8D7163-BAB0-4870-940F-FBCF3DB2B50C}"/>
              </a:ext>
            </a:extLst>
          </p:cNvPr>
          <p:cNvSpPr txBox="1"/>
          <p:nvPr/>
        </p:nvSpPr>
        <p:spPr>
          <a:xfrm>
            <a:off x="2822950" y="3327991"/>
            <a:ext cx="155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80, 443</a:t>
            </a:r>
            <a:endParaRPr lang="es-AR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A2FE50E-3AF0-4D5A-A299-96FF39774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819" y="1752903"/>
            <a:ext cx="1099307" cy="10993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74A1C12-B4C2-40FF-823C-EAA8CE7751E0}"/>
              </a:ext>
            </a:extLst>
          </p:cNvPr>
          <p:cNvSpPr txBox="1"/>
          <p:nvPr/>
        </p:nvSpPr>
        <p:spPr>
          <a:xfrm>
            <a:off x="4646428" y="3327991"/>
            <a:ext cx="155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TCP 7, 20-21, </a:t>
            </a:r>
            <a:r>
              <a:rPr lang="es-MX" dirty="0" err="1"/>
              <a:t>etc</a:t>
            </a:r>
            <a:r>
              <a:rPr lang="es-MX" dirty="0"/>
              <a:t>…</a:t>
            </a:r>
            <a:endParaRPr lang="es-AR" dirty="0"/>
          </a:p>
        </p:txBody>
      </p:sp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A97BD58E-C7B8-4440-9C5C-2CAF0CC0E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59" y="1832802"/>
            <a:ext cx="1739828" cy="9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Presentación en pantalla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Rajdhani</vt:lpstr>
      <vt:lpstr>Open Sans</vt:lpstr>
      <vt:lpstr>Open Sans Light</vt:lpstr>
      <vt:lpstr>Open Sans SemiBold</vt:lpstr>
      <vt:lpstr>Arial</vt:lpstr>
      <vt:lpstr>Roboto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joaquin conde</cp:lastModifiedBy>
  <cp:revision>1</cp:revision>
  <dcterms:modified xsi:type="dcterms:W3CDTF">2022-04-02T01:30:59Z</dcterms:modified>
</cp:coreProperties>
</file>