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" panose="020B0604020202020204" pitchFamily="34" charset="0"/>
      <p:regular r:id="rId12"/>
      <p:bold r:id="rId13"/>
      <p:italic r:id="rId14"/>
      <p:boldItalic r:id="rId15"/>
    </p:embeddedFont>
    <p:embeddedFont>
      <p:font typeface="Open Sans Light" panose="020B0604020202020204" pitchFamily="34" charset="0"/>
      <p:regular r:id="rId16"/>
      <p:bold r:id="rId17"/>
      <p:italic r:id="rId18"/>
      <p:boldItalic r:id="rId19"/>
    </p:embeddedFont>
    <p:embeddedFont>
      <p:font typeface="Open Sans SemiBold" panose="020B0604020202020204" pitchFamily="3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DB2CE0-DED2-4EAD-82B6-8889E04D372B}">
  <a:tblStyle styleId="{7ADB2CE0-DED2-4EAD-82B6-8889E04D37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{7ADB2CE0-DED2-4EAD-82B6-8889E04D372B}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DEF24A3-8C93-43FE-99D1-D6E3FD22F1FB}"/>
              </a:ext>
            </a:extLst>
          </p:cNvPr>
          <p:cNvSpPr txBox="1"/>
          <p:nvPr/>
        </p:nvSpPr>
        <p:spPr>
          <a:xfrm>
            <a:off x="1146048" y="3352800"/>
            <a:ext cx="1414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TCP: 80,443,8801</a:t>
            </a:r>
          </a:p>
          <a:p>
            <a:r>
              <a:rPr lang="es-AR" sz="1100" dirty="0"/>
              <a:t>UDP: 3478,3479,8801 al 8810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F33AD90-96B1-4534-A51F-C1392931E7B9}"/>
              </a:ext>
            </a:extLst>
          </p:cNvPr>
          <p:cNvSpPr txBox="1"/>
          <p:nvPr/>
        </p:nvSpPr>
        <p:spPr>
          <a:xfrm>
            <a:off x="2918083" y="3347571"/>
            <a:ext cx="1414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TCP: 443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7412E0-D809-4DFC-B884-96152CA4C0CB}"/>
              </a:ext>
            </a:extLst>
          </p:cNvPr>
          <p:cNvSpPr txBox="1"/>
          <p:nvPr/>
        </p:nvSpPr>
        <p:spPr>
          <a:xfrm>
            <a:off x="4726762" y="3347571"/>
            <a:ext cx="1414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TCP: 443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97427B0-5C47-4C19-B262-BCA0ECF5E25C}"/>
              </a:ext>
            </a:extLst>
          </p:cNvPr>
          <p:cNvSpPr txBox="1"/>
          <p:nvPr/>
        </p:nvSpPr>
        <p:spPr>
          <a:xfrm>
            <a:off x="6475917" y="3342147"/>
            <a:ext cx="1414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TCP: 5222,5223,5228,524</a:t>
            </a:r>
          </a:p>
          <a:p>
            <a:r>
              <a:rPr lang="es-AR" sz="1100" dirty="0"/>
              <a:t>UDP_ 3478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{7ADB2CE0-DED2-4EAD-82B6-8889E04D372B}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E116062-370B-4D05-B38F-0A6BD199A943}"/>
              </a:ext>
            </a:extLst>
          </p:cNvPr>
          <p:cNvSpPr txBox="1"/>
          <p:nvPr/>
        </p:nvSpPr>
        <p:spPr>
          <a:xfrm>
            <a:off x="6475917" y="3342147"/>
            <a:ext cx="1414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TCP 80 y 443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91D75D-2074-4021-B041-3D2B60112A4E}"/>
              </a:ext>
            </a:extLst>
          </p:cNvPr>
          <p:cNvSpPr txBox="1"/>
          <p:nvPr/>
        </p:nvSpPr>
        <p:spPr>
          <a:xfrm>
            <a:off x="4572000" y="3540909"/>
            <a:ext cx="1414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TCP: 443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30CC8D-1E5D-409F-9322-97DF3C1F4B18}"/>
              </a:ext>
            </a:extLst>
          </p:cNvPr>
          <p:cNvSpPr txBox="1"/>
          <p:nvPr/>
        </p:nvSpPr>
        <p:spPr>
          <a:xfrm>
            <a:off x="2776439" y="3342147"/>
            <a:ext cx="1414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TCP:9418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006E392-C639-4DA3-9B1A-97934D76FB45}"/>
              </a:ext>
            </a:extLst>
          </p:cNvPr>
          <p:cNvSpPr txBox="1"/>
          <p:nvPr/>
        </p:nvSpPr>
        <p:spPr>
          <a:xfrm>
            <a:off x="1140796" y="3342147"/>
            <a:ext cx="1414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TCP: 3306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1503339616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{7ADB2CE0-DED2-4EAD-82B6-8889E04D372B}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9C96DC9D-60F8-4260-8A16-80208B125239}"/>
              </a:ext>
            </a:extLst>
          </p:cNvPr>
          <p:cNvSpPr txBox="1"/>
          <p:nvPr/>
        </p:nvSpPr>
        <p:spPr>
          <a:xfrm>
            <a:off x="6529739" y="3451875"/>
            <a:ext cx="1414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Puerto Red 20 y 21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6F5216B-729E-45DA-9A8D-F5B5EFEB2950}"/>
              </a:ext>
            </a:extLst>
          </p:cNvPr>
          <p:cNvSpPr txBox="1"/>
          <p:nvPr/>
        </p:nvSpPr>
        <p:spPr>
          <a:xfrm>
            <a:off x="4745251" y="3360435"/>
            <a:ext cx="1414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TCP 587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3C57B07-B512-499A-AE33-6C06190849EA}"/>
              </a:ext>
            </a:extLst>
          </p:cNvPr>
          <p:cNvSpPr txBox="1"/>
          <p:nvPr/>
        </p:nvSpPr>
        <p:spPr>
          <a:xfrm>
            <a:off x="2776439" y="3360435"/>
            <a:ext cx="1414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TCP 1723</a:t>
            </a:r>
          </a:p>
          <a:p>
            <a:r>
              <a:rPr lang="es-AR" sz="1100" dirty="0"/>
              <a:t>UDP 1194,500,4500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E52BE63-B2F3-45AB-A579-6F72CBA5408A}"/>
              </a:ext>
            </a:extLst>
          </p:cNvPr>
          <p:cNvSpPr txBox="1"/>
          <p:nvPr/>
        </p:nvSpPr>
        <p:spPr>
          <a:xfrm>
            <a:off x="1084897" y="3360435"/>
            <a:ext cx="1414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TCP:8080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{7ADB2CE0-DED2-4EAD-82B6-8889E04D372B}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5C74A0B8-0F66-4F2E-935E-A58C1DD0620E}"/>
              </a:ext>
            </a:extLst>
          </p:cNvPr>
          <p:cNvSpPr txBox="1"/>
          <p:nvPr/>
        </p:nvSpPr>
        <p:spPr>
          <a:xfrm>
            <a:off x="6469552" y="3244125"/>
            <a:ext cx="141427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TCP 1935,3478 al 3480, 3659, 10000 al 10099, 42127</a:t>
            </a:r>
          </a:p>
          <a:p>
            <a:r>
              <a:rPr lang="es-AR" sz="1100" dirty="0"/>
              <a:t>UDP 3074, 3478 al  3479, 3659, 6000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5A7E096-7D5B-4B6E-B153-70C30F015192}"/>
              </a:ext>
            </a:extLst>
          </p:cNvPr>
          <p:cNvSpPr txBox="1"/>
          <p:nvPr/>
        </p:nvSpPr>
        <p:spPr>
          <a:xfrm>
            <a:off x="4690375" y="3400894"/>
            <a:ext cx="141427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TCP: 80,433,443,3478,3479,5060,5062,5222,6250,y 12000al65000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D8ABF9-AE83-4AB7-AB85-40076BFAC7F3}"/>
              </a:ext>
            </a:extLst>
          </p:cNvPr>
          <p:cNvSpPr txBox="1"/>
          <p:nvPr/>
        </p:nvSpPr>
        <p:spPr>
          <a:xfrm>
            <a:off x="2851011" y="3411318"/>
            <a:ext cx="1414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TCP 5060 y 5061</a:t>
            </a:r>
          </a:p>
          <a:p>
            <a:r>
              <a:rPr lang="es-AR" sz="1100" dirty="0"/>
              <a:t>UDP 1434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FB2BD9A-2B1C-47B3-AD38-AFCA94314DB0}"/>
              </a:ext>
            </a:extLst>
          </p:cNvPr>
          <p:cNvSpPr txBox="1"/>
          <p:nvPr/>
        </p:nvSpPr>
        <p:spPr>
          <a:xfrm>
            <a:off x="1167182" y="3451875"/>
            <a:ext cx="1414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Puerto 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{7ADB2CE0-DED2-4EAD-82B6-8889E04D372B}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ADC1F451-E4CA-4449-8B61-AC4C0678918E}"/>
              </a:ext>
            </a:extLst>
          </p:cNvPr>
          <p:cNvSpPr txBox="1"/>
          <p:nvPr/>
        </p:nvSpPr>
        <p:spPr>
          <a:xfrm>
            <a:off x="4712237" y="3363231"/>
            <a:ext cx="1414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TLSv1.2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EA0D7B-02EC-4B7E-BE14-4710C954D361}"/>
              </a:ext>
            </a:extLst>
          </p:cNvPr>
          <p:cNvSpPr txBox="1"/>
          <p:nvPr/>
        </p:nvSpPr>
        <p:spPr>
          <a:xfrm>
            <a:off x="2965724" y="3416638"/>
            <a:ext cx="1414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Puerto 5938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721A936-146C-403B-8594-08E6D5D62DFD}"/>
              </a:ext>
            </a:extLst>
          </p:cNvPr>
          <p:cNvSpPr txBox="1"/>
          <p:nvPr/>
        </p:nvSpPr>
        <p:spPr>
          <a:xfrm>
            <a:off x="1088064" y="3391932"/>
            <a:ext cx="1414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Puerto 80,443,445,3445,1400,3400,3401,3500,4070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Presentación en pantalla (16:9)</PresentationFormat>
  <Paragraphs>65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Rajdhani</vt:lpstr>
      <vt:lpstr>Open Sans Light</vt:lpstr>
      <vt:lpstr>Arial</vt:lpstr>
      <vt:lpstr>Open Sans</vt:lpstr>
      <vt:lpstr>Open Sans SemiBold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modified xsi:type="dcterms:W3CDTF">2022-04-10T18:51:56Z</dcterms:modified>
</cp:coreProperties>
</file>