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EA1494-405B-4A71-83B1-057A14073705}">
  <a:tblStyle styleId="{ABEA1494-405B-4A71-83B1-057A140737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87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464122761"/>
              </p:ext>
            </p:extLst>
          </p:nvPr>
        </p:nvGraphicFramePr>
        <p:xfrm>
          <a:off x="757775" y="1138140"/>
          <a:ext cx="7239000" cy="3627092"/>
        </p:xfrm>
        <a:graphic>
          <a:graphicData uri="http://schemas.openxmlformats.org/drawingml/2006/table">
            <a:tbl>
              <a:tblPr>
                <a:noFill/>
                <a:tableStyleId>{ABEA1494-405B-4A71-83B1-057A14073705}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</a:t>
                      </a: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3478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3479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8801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8810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</a:t>
                      </a: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 </a:t>
                      </a:r>
                      <a:r>
                        <a:rPr lang="es-AR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5222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5223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5228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5242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25" y="1395287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431" y="1489699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472" y="1442493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161" y="1381198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3668683204"/>
              </p:ext>
            </p:extLst>
          </p:nvPr>
        </p:nvGraphicFramePr>
        <p:xfrm>
          <a:off x="897625" y="1561050"/>
          <a:ext cx="7239000" cy="3203420"/>
        </p:xfrm>
        <a:graphic>
          <a:graphicData uri="http://schemas.openxmlformats.org/drawingml/2006/table">
            <a:tbl>
              <a:tblPr>
                <a:noFill/>
                <a:tableStyleId>{ABEA1494-405B-4A71-83B1-057A14073705}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3306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9418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Layer</a:t>
                      </a: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(SSL)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487999001"/>
              </p:ext>
            </p:extLst>
          </p:nvPr>
        </p:nvGraphicFramePr>
        <p:xfrm>
          <a:off x="897625" y="1561050"/>
          <a:ext cx="7239000" cy="3203420"/>
        </p:xfrm>
        <a:graphic>
          <a:graphicData uri="http://schemas.openxmlformats.org/drawingml/2006/table">
            <a:tbl>
              <a:tblPr>
                <a:noFill/>
                <a:tableStyleId>{ABEA1494-405B-4A71-83B1-057A14073705}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8080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1723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587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113880113"/>
              </p:ext>
            </p:extLst>
          </p:nvPr>
        </p:nvGraphicFramePr>
        <p:xfrm>
          <a:off x="897625" y="1561050"/>
          <a:ext cx="7239000" cy="3325340"/>
        </p:xfrm>
        <a:graphic>
          <a:graphicData uri="http://schemas.openxmlformats.org/drawingml/2006/table">
            <a:tbl>
              <a:tblPr>
                <a:noFill/>
                <a:tableStyleId>{ABEA1494-405B-4A71-83B1-057A14073705}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587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53, 80, 443, 5795,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99, 5222, 5800, 5847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1935,3478-3480,3659,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10000-10099,42127,3074-3479,3659,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6000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b="0" dirty="0">
                          <a:effectLst/>
                        </a:rPr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36" y="140148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647" y="1363382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5052" y="1302205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4240479827"/>
              </p:ext>
            </p:extLst>
          </p:nvPr>
        </p:nvGraphicFramePr>
        <p:xfrm>
          <a:off x="642598" y="1302205"/>
          <a:ext cx="7239000" cy="3301250"/>
        </p:xfrm>
        <a:graphic>
          <a:graphicData uri="http://schemas.openxmlformats.org/drawingml/2006/table">
            <a:tbl>
              <a:tblPr>
                <a:noFill/>
                <a:tableStyleId>{ABEA1494-405B-4A71-83B1-057A14073705}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76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4070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b="0" dirty="0">
                          <a:effectLst/>
                        </a:rPr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5938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b="0" dirty="0">
                          <a:effectLst/>
                        </a:rPr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1935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lang="es-AR" sz="1600" b="0" dirty="0">
                        <a:effectLst/>
                      </a:endParaRPr>
                    </a:p>
                    <a:p>
                      <a:pPr rtl="0"/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1024-2048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AGREGADAS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418928157"/>
              </p:ext>
            </p:extLst>
          </p:nvPr>
        </p:nvGraphicFramePr>
        <p:xfrm>
          <a:off x="655608" y="1242204"/>
          <a:ext cx="7268856" cy="3293971"/>
        </p:xfrm>
        <a:graphic>
          <a:graphicData uri="http://schemas.openxmlformats.org/drawingml/2006/table">
            <a:tbl>
              <a:tblPr>
                <a:noFill/>
                <a:tableStyleId>{ABEA1494-405B-4A71-83B1-057A14073705}</a:tableStyleId>
              </a:tblPr>
              <a:tblGrid>
                <a:gridCol w="183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81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         TIK TOK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    TELEGRAM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Facebook app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8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853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80</a:t>
                      </a:r>
                      <a:endParaRPr lang="es-AR" sz="1600" b="0" dirty="0">
                        <a:effectLst/>
                      </a:endParaRPr>
                    </a:p>
                    <a:p>
                      <a:br>
                        <a:rPr lang="es-AR" sz="1600" b="0" dirty="0">
                          <a:effectLst/>
                        </a:rPr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5222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br>
                        <a:rPr lang="es-AR" sz="1600" dirty="0"/>
                      </a:b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3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Presentación en pantalla (16:9)</PresentationFormat>
  <Paragraphs>122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Open Sans SemiBold</vt:lpstr>
      <vt:lpstr>Open Sans</vt:lpstr>
      <vt:lpstr>Open Sans Light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VIRGINIA MORE BRZECZKA</cp:lastModifiedBy>
  <cp:revision>1</cp:revision>
  <dcterms:modified xsi:type="dcterms:W3CDTF">2022-04-08T19:42:07Z</dcterms:modified>
</cp:coreProperties>
</file>