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Rajdhani" panose="020B0604020202020204" charset="0"/>
      <p:regular r:id="rId13"/>
      <p:bold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pen Sans Light" panose="020B0604020202020204" charset="0"/>
      <p:regular r:id="rId19"/>
      <p:bold r:id="rId20"/>
      <p:italic r:id="rId21"/>
      <p:boldItalic r:id="rId22"/>
    </p:embeddedFont>
    <p:embeddedFont>
      <p:font typeface="Open Sans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4B285-1BDD-49D2-9BF5-758A7F19DE54}">
  <a:tblStyle styleId="{3414B285-1BDD-49D2-9BF5-758A7F19D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525" autoAdjust="0"/>
  </p:normalViewPr>
  <p:slideViewPr>
    <p:cSldViewPr snapToGrid="0">
      <p:cViewPr varScale="1">
        <p:scale>
          <a:sx n="117" d="100"/>
          <a:sy n="117" d="100"/>
        </p:scale>
        <p:origin x="14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0537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47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34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24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613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16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141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88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www.enmimaquinafunciona.com/pregunta/47877/por-que-google-chrome-necesita-tantos-puertos-abierto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2414268573"/>
              </p:ext>
            </p:extLst>
          </p:nvPr>
        </p:nvGraphicFramePr>
        <p:xfrm>
          <a:off x="862455" y="1314865"/>
          <a:ext cx="7239000" cy="2837660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y 443/TCP</a:t>
                      </a:r>
                      <a:endParaRPr sz="14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 </a:t>
                      </a:r>
                      <a:r>
                        <a:rPr lang="en-US" sz="14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entre </a:t>
                      </a:r>
                      <a:r>
                        <a:rPr lang="en-U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 y </a:t>
                      </a:r>
                      <a:r>
                        <a:rPr lang="en-US" sz="14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65535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los puertos UDP y TCP </a:t>
                      </a:r>
                      <a:r>
                        <a:rPr lang="es-AR" sz="14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5223.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5228.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5242.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10" y="1473079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177" y="1567491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732" y="152028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8248" y="1473079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377840742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00" y="1224779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544" y="1182853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669" y="1172158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4802" y="1191862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71222" y="28459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3619963909"/>
              </p:ext>
            </p:extLst>
          </p:nvPr>
        </p:nvGraphicFramePr>
        <p:xfrm>
          <a:off x="999565" y="1032703"/>
          <a:ext cx="7239000" cy="3539298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07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19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100" b="1" u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 BOX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100" b="1" u="sng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Acceso SSH</a:t>
                      </a:r>
                      <a:r>
                        <a:rPr lang="es-AR" sz="11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 le decimos que a través de nuestro puerto local 2222 queremos acceder al puerto 22</a:t>
                      </a:r>
                      <a:endParaRPr sz="11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1" u="sng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Acceso HTTP</a:t>
                      </a:r>
                      <a:r>
                        <a:rPr lang="es-AR" sz="11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 a través de nuestro puerto local 8080 </a:t>
                      </a:r>
                      <a:r>
                        <a:rPr lang="es-AR" sz="11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accederemos </a:t>
                      </a:r>
                      <a:r>
                        <a:rPr lang="es-AR" sz="11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al puerto 80 de la máquina virtual.</a:t>
                      </a:r>
                      <a:endParaRPr sz="11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1194 </a:t>
                      </a: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UDP. </a:t>
                      </a:r>
                      <a:r>
                        <a:rPr lang="es-AR" sz="10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1701 TCP.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 y 1500 </a:t>
                      </a:r>
                      <a:r>
                        <a:rPr lang="es-AR" sz="10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51820 UDP.</a:t>
                      </a:r>
                      <a:endParaRPr sz="10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</a:t>
                      </a: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 993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</a:t>
                      </a:r>
                      <a:r>
                        <a:rPr lang="es-AR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 red 20 y el 21.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02" y="1492092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903" y="1419540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839484" y="1152846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4859" y="1370906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698302674"/>
              </p:ext>
            </p:extLst>
          </p:nvPr>
        </p:nvGraphicFramePr>
        <p:xfrm>
          <a:off x="730398" y="1167087"/>
          <a:ext cx="7239000" cy="3308128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183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</a:t>
                      </a:r>
                      <a:r>
                        <a:rPr lang="es-AR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23419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r>
                        <a:rPr lang="es-AR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. 3478-3481/UDP. 50000-60000/UDP.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</a:t>
                      </a: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21 : TCP: 1935, 3478-3480, 3659, 10000-10099, 42127. UDP: 3074, 3478-3479, 3659, 6000.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52363069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445 y 3445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1400, 3400, 3401 y 3500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4444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E3FD37-556A-8042-9434-DB4FD4E21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s-AR" dirty="0"/>
          </a:p>
          <a:p>
            <a:pPr marL="139700" indent="0">
              <a:buNone/>
            </a:pPr>
            <a:endParaRPr lang="es-AR" dirty="0"/>
          </a:p>
        </p:txBody>
      </p:sp>
      <p:sp>
        <p:nvSpPr>
          <p:cNvPr id="4" name="Google Shape;142;p35">
            <a:extLst>
              <a:ext uri="{FF2B5EF4-FFF2-40B4-BE49-F238E27FC236}">
                <a16:creationId xmlns:a16="http://schemas.microsoft.com/office/drawing/2014/main" xmlns="" id="{9BF9FB94-55BE-FA43-B2D0-19E9134DB8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xmlns="" id="{BB0CFFAC-0CEA-8940-8A4A-09F5F88D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37344"/>
              </p:ext>
            </p:extLst>
          </p:nvPr>
        </p:nvGraphicFramePr>
        <p:xfrm>
          <a:off x="987669" y="1691540"/>
          <a:ext cx="6096000" cy="2952286"/>
        </p:xfrm>
        <a:graphic>
          <a:graphicData uri="http://schemas.openxmlformats.org/drawingml/2006/table">
            <a:tbl>
              <a:tblPr firstRow="1" bandRow="1">
                <a:tableStyleId>{3414B285-1BDD-49D2-9BF5-758A7F19DE54}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756215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9104611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670419025"/>
                    </a:ext>
                  </a:extLst>
                </a:gridCol>
              </a:tblGrid>
              <a:tr h="115396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8547180"/>
                  </a:ext>
                </a:extLst>
              </a:tr>
              <a:tr h="1207748"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5000 - 5500 UDP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 (puerto TCP remoto 80) y HTTPS (443)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UDP remoto 27015-27030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 </a:t>
                      </a:r>
                      <a:r>
                        <a:rPr lang="es-A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TCP remoto 27015-27030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Puertos requeridos por </a:t>
                      </a:r>
                      <a:r>
                        <a:rPr lang="es-AR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steam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 y por el juego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2"/>
                        </a:rPr>
                        <a:t>El</a:t>
                      </a:r>
                      <a:r>
                        <a:rPr lang="es-A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HTTP suele utilizar el puerto 80. El 443 es el más utilizado por HTTPS.</a:t>
                      </a:r>
                      <a:r>
                        <a:rPr lang="es-AR" dirty="0" smtClean="0"/>
                        <a:t/>
                      </a:r>
                      <a:br>
                        <a:rPr lang="es-AR" dirty="0" smtClean="0"/>
                      </a:br>
                      <a:r>
                        <a:rPr lang="es-AR" smtClean="0"/>
                        <a:t/>
                      </a:r>
                      <a:br>
                        <a:rPr lang="es-AR" smtClean="0"/>
                      </a:b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8106961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18" y="1733209"/>
            <a:ext cx="1676331" cy="11274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99" y="1804087"/>
            <a:ext cx="1752373" cy="9857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1657769"/>
            <a:ext cx="2990615" cy="12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2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281</Words>
  <Application>Microsoft Office PowerPoint</Application>
  <PresentationFormat>Presentación en pantalla (16:9)</PresentationFormat>
  <Paragraphs>90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Rajdhani</vt:lpstr>
      <vt:lpstr>Arial</vt:lpstr>
      <vt:lpstr>Open Sans</vt:lpstr>
      <vt:lpstr>Open Sans Light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Aplicaciones a investigar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Dani</cp:lastModifiedBy>
  <cp:revision>4</cp:revision>
  <dcterms:modified xsi:type="dcterms:W3CDTF">2022-04-08T23:41:00Z</dcterms:modified>
</cp:coreProperties>
</file>