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Open Sans Light" panose="020B0306030504020204" pitchFamily="34" charset="0"/>
      <p:regular r:id="rId16"/>
      <p:bold r:id="rId17"/>
      <p:italic r:id="rId18"/>
      <p:boldItalic r:id="rId19"/>
    </p:embeddedFont>
    <p:embeddedFont>
      <p:font typeface="Open Sans SemiBold" panose="020B0706030804020204" pitchFamily="34" charset="0"/>
      <p:regular r:id="rId20"/>
      <p:bold r:id="rId21"/>
      <p:italic r:id="rId22"/>
      <p:boldItalic r:id="rId23"/>
    </p:embeddedFont>
    <p:embeddedFont>
      <p:font typeface="Rajdhani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7D40A0-80E6-4A1B-BDE3-F80816654598}">
  <a:tblStyle styleId="{FB7D40A0-80E6-4A1B-BDE3-F808166545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>
            <p:extLst>
              <p:ext uri="{D42A27DB-BD31-4B8C-83A1-F6EECF244321}">
                <p14:modId xmlns:p14="http://schemas.microsoft.com/office/powerpoint/2010/main" val="4280097319"/>
              </p:ext>
            </p:extLst>
          </p:nvPr>
        </p:nvGraphicFramePr>
        <p:xfrm>
          <a:off x="897625" y="1561050"/>
          <a:ext cx="7239000" cy="2804132"/>
        </p:xfrm>
        <a:graphic>
          <a:graphicData uri="http://schemas.openxmlformats.org/drawingml/2006/table">
            <a:tbl>
              <a:tblPr>
                <a:noFill/>
                <a:tableStyleId>{FB7D40A0-80E6-4A1B-BDE3-F80816654598}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80 – 443 – 8801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3478 - 3479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 – 6463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6457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Y TCP 443 - 3478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5222 – 524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3478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>
            <p:extLst>
              <p:ext uri="{D42A27DB-BD31-4B8C-83A1-F6EECF244321}">
                <p14:modId xmlns:p14="http://schemas.microsoft.com/office/powerpoint/2010/main" val="1371211311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{FB7D40A0-80E6-4A1B-BDE3-F80816654598}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3306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9418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3673701027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{FB7D40A0-80E6-4A1B-BDE3-F80816654598}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8080 - 2222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UPD 1194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1701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IMAP 993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POP3 995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>
            <p:extLst>
              <p:ext uri="{D42A27DB-BD31-4B8C-83A1-F6EECF244321}">
                <p14:modId xmlns:p14="http://schemas.microsoft.com/office/powerpoint/2010/main" val="2721672997"/>
              </p:ext>
            </p:extLst>
          </p:nvPr>
        </p:nvGraphicFramePr>
        <p:xfrm>
          <a:off x="897625" y="1561050"/>
          <a:ext cx="7239000" cy="3264380"/>
        </p:xfrm>
        <a:graphic>
          <a:graphicData uri="http://schemas.openxmlformats.org/drawingml/2006/table">
            <a:tbl>
              <a:tblPr>
                <a:noFill/>
                <a:tableStyleId>{FB7D40A0-80E6-4A1B-BDE3-F80816654598}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23419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3478 – 50000 - 60000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80, 433, 443, 3478, 3479, 5060, 5062, 5222, 6250, y 12000-65000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-DK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1935, 3478-3480, 3659, 10000-10099, 42127. UDP: 3074, 3478-3479, 3659, 6000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357881525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{FB7D40A0-80E6-4A1B-BDE3-F80816654598}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 – 443 – 1400 - 4070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5938 – 443 – 80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1935 – 80 – 443 – 53 – 1024 - 1028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Presentación en pantalla (16:9)</PresentationFormat>
  <Paragraphs>66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Rajdhani</vt:lpstr>
      <vt:lpstr>Open Sans</vt:lpstr>
      <vt:lpstr>Open Sans Light</vt:lpstr>
      <vt:lpstr>Arial</vt:lpstr>
      <vt:lpstr>Open Sans SemiBold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ventasweb@meridiano-sa.com</cp:lastModifiedBy>
  <cp:revision>1</cp:revision>
  <dcterms:modified xsi:type="dcterms:W3CDTF">2022-04-11T23:27:08Z</dcterms:modified>
</cp:coreProperties>
</file>