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D06DC-9ADA-4DDB-9EA3-37F9E428331B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4AA95-26A5-4A4C-97AE-FE30203BE0E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036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0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12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00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32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38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24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611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00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699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78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3239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5071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77485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4692299" y="1318233"/>
            <a:ext cx="6983600" cy="3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667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667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667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667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667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667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667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667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667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7851933" y="4832734"/>
            <a:ext cx="3567763" cy="1490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37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411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93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0635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097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0319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542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867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741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B87A-E324-457A-91D0-83C31757F608}" type="datetimeFigureOut">
              <a:rPr lang="es-419" smtClean="0"/>
              <a:t>9/4/2022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F798-6F5B-4473-9153-D7975F9E88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849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2064329" y="352310"/>
            <a:ext cx="9445759" cy="523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s" sz="6533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 de  computadoras</a:t>
            </a:r>
          </a:p>
          <a:p>
            <a:pPr algn="r">
              <a:buClr>
                <a:schemeClr val="dk1"/>
              </a:buClr>
              <a:buSzPts val="1100"/>
            </a:pPr>
            <a:r>
              <a:rPr lang="es-419" sz="6533" b="1" dirty="0" smtClean="0">
                <a:solidFill>
                  <a:srgbClr val="EC183E"/>
                </a:solidFill>
                <a:latin typeface="Rajdhani"/>
                <a:ea typeface="Rajdhani"/>
                <a:cs typeface="Rajdhani"/>
                <a:sym typeface="Rajdhani"/>
              </a:rPr>
              <a:t>Di Renzo Nicolás</a:t>
            </a:r>
            <a:endParaRPr sz="6533" b="1" dirty="0">
              <a:solidFill>
                <a:srgbClr val="EC183E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algn="r">
              <a:buClr>
                <a:schemeClr val="dk1"/>
              </a:buClr>
              <a:buSzPts val="1100"/>
            </a:pPr>
            <a:endParaRPr sz="6667" b="1"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algn="r"/>
            <a:endParaRPr sz="6133" b="1" dirty="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370983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976600" y="187601"/>
            <a:ext cx="102388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33" rIns="109700" bIns="54833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" sz="4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4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872067" y="2045767"/>
            <a:ext cx="4820000" cy="4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</a:pPr>
            <a:endParaRPr sz="2133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1157667" y="2345700"/>
            <a:ext cx="399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4036002239"/>
              </p:ext>
            </p:extLst>
          </p:nvPr>
        </p:nvGraphicFramePr>
        <p:xfrm>
          <a:off x="1157667" y="2168236"/>
          <a:ext cx="9652000" cy="41520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5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lang="es-419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</a:t>
                      </a:r>
                      <a:r>
                        <a:rPr lang="es-AR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B460-I</a:t>
                      </a:r>
                      <a:endParaRPr lang="es-AR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 </a:t>
                      </a:r>
                      <a:r>
                        <a:rPr lang="pt-B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pt-B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pt-B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Vengance</a:t>
                      </a:r>
                      <a:r>
                        <a:rPr lang="pt-B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4x 8GB 3600mhz</a:t>
                      </a:r>
                      <a:endParaRPr lang="pt-BR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SSD</a:t>
                      </a:r>
                      <a:r>
                        <a:rPr lang="es-AR" sz="2400" baseline="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Samsung 1tb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+ HDD W.D. Black 4tb</a:t>
                      </a:r>
                      <a:endParaRPr lang="es-AR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Nvidia</a:t>
                      </a:r>
                      <a:r>
                        <a:rPr lang="es-AR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RTX 3090</a:t>
                      </a:r>
                      <a:r>
                        <a:rPr lang="es-AR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PNY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976600" y="1253645"/>
            <a:ext cx="107608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s" sz="2133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2133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399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835900" y="823233"/>
            <a:ext cx="102388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33" rIns="109700" bIns="54833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" sz="4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4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1075267" y="2045767"/>
            <a:ext cx="4820000" cy="4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</a:pPr>
            <a:endParaRPr sz="2133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360867" y="2345700"/>
            <a:ext cx="399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2277051728"/>
              </p:ext>
            </p:extLst>
          </p:nvPr>
        </p:nvGraphicFramePr>
        <p:xfrm>
          <a:off x="1270000" y="2413000"/>
          <a:ext cx="9652000" cy="3169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8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Gigabyte B250M-D3H</a:t>
                      </a:r>
                      <a:endParaRPr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RAM Crucial x1 4GB 2666Mhz</a:t>
                      </a:r>
                      <a:endParaRPr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</a:t>
                      </a: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W.D. Blue 320gb</a:t>
                      </a:r>
                      <a:endParaRPr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835933" y="810733"/>
            <a:ext cx="102388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33" rIns="109700" bIns="54833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" sz="4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4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1075267" y="2045767"/>
            <a:ext cx="4820000" cy="4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</a:pPr>
            <a:endParaRPr sz="2133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2587522635"/>
              </p:ext>
            </p:extLst>
          </p:nvPr>
        </p:nvGraphicFramePr>
        <p:xfrm>
          <a:off x="1270000" y="2413000"/>
          <a:ext cx="9652000" cy="280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9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A320m-r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RAM Crucial x1 4GB 2666Mhz</a:t>
                      </a:r>
                      <a:endParaRPr lang="pt-BR"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HDD W.D. Blue 320gb</a:t>
                      </a:r>
                      <a:endParaRPr lang="es-AR"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72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835933" y="819200"/>
            <a:ext cx="102388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33" rIns="109700" bIns="54833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" sz="4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4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1075267" y="2045767"/>
            <a:ext cx="4820000" cy="4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</a:pPr>
            <a:endParaRPr sz="2133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360867" y="2345700"/>
            <a:ext cx="399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277692374"/>
              </p:ext>
            </p:extLst>
          </p:nvPr>
        </p:nvGraphicFramePr>
        <p:xfrm>
          <a:off x="1270000" y="2819400"/>
          <a:ext cx="9652000" cy="3169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8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I3 10100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</a:t>
                      </a:r>
                      <a:r>
                        <a:rPr lang="es-AR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H410M-E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RAM </a:t>
                      </a:r>
                      <a:r>
                        <a:rPr lang="pt-BR" sz="2400" dirty="0" err="1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Kingstone</a:t>
                      </a:r>
                      <a:r>
                        <a:rPr lang="pt-B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x2 4GB 3200Mhz</a:t>
                      </a:r>
                      <a:endParaRPr lang="pt-BR"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SSD</a:t>
                      </a:r>
                      <a:r>
                        <a:rPr lang="es-AR" sz="2400" baseline="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W.D.</a:t>
                      </a: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240gb</a:t>
                      </a:r>
                      <a:endParaRPr lang="es-AR"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835933" y="2045767"/>
            <a:ext cx="107608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" sz="2133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2133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357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835933" y="810700"/>
            <a:ext cx="102388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33" rIns="109700" bIns="54833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" sz="4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4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1075267" y="2045767"/>
            <a:ext cx="4820000" cy="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</a:pPr>
            <a:endParaRPr sz="2133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360867" y="2345700"/>
            <a:ext cx="399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3678972329"/>
              </p:ext>
            </p:extLst>
          </p:nvPr>
        </p:nvGraphicFramePr>
        <p:xfrm>
          <a:off x="1270000" y="2413000"/>
          <a:ext cx="9497867" cy="3779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8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I3 10100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H410M-E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RAM </a:t>
                      </a:r>
                      <a:r>
                        <a:rPr lang="pt-BR" sz="2400" dirty="0" err="1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Kingstone</a:t>
                      </a:r>
                      <a:r>
                        <a:rPr lang="pt-B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x1 8GB 3200Mhz</a:t>
                      </a:r>
                      <a:endParaRPr lang="pt-BR"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SSD</a:t>
                      </a:r>
                      <a:r>
                        <a:rPr lang="es-AR" sz="2400" baseline="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W.D.</a:t>
                      </a: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240gb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 HDD 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W.D. Blue 1tb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</a:t>
                      </a:r>
                      <a:r>
                        <a:rPr lang="es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GT </a:t>
                      </a:r>
                      <a:r>
                        <a:rPr lang="es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1030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48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823367" y="810700"/>
            <a:ext cx="102388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33" rIns="109700" bIns="54833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" sz="4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4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1075267" y="2045767"/>
            <a:ext cx="4820000" cy="4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</a:pPr>
            <a:endParaRPr sz="2133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360867" y="2345700"/>
            <a:ext cx="399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3395869781"/>
              </p:ext>
            </p:extLst>
          </p:nvPr>
        </p:nvGraphicFramePr>
        <p:xfrm>
          <a:off x="1270000" y="2413000"/>
          <a:ext cx="9652000" cy="3779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5 3600</a:t>
                      </a:r>
                      <a:endParaRPr lang="es-AR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</a:t>
                      </a:r>
                      <a:r>
                        <a:rPr lang="es-419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RAM </a:t>
                      </a:r>
                      <a:r>
                        <a:rPr lang="pt-BR" sz="2400" dirty="0" err="1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Kingstone</a:t>
                      </a:r>
                      <a:r>
                        <a:rPr lang="pt-B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x1 8GB 3200Mhz</a:t>
                      </a:r>
                      <a:endParaRPr lang="pt-BR"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SSD</a:t>
                      </a:r>
                      <a:r>
                        <a:rPr lang="es-AR" sz="2400" baseline="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W.D.</a:t>
                      </a: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240gb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+ HDD W.D. Blue 1tb</a:t>
                      </a:r>
                      <a:endParaRPr lang="es-AR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Radeon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RX6700</a:t>
                      </a:r>
                      <a:r>
                        <a:rPr lang="es-AR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XT 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56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848467" y="810700"/>
            <a:ext cx="102388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33" rIns="109700" bIns="54833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" sz="4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4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360867" y="2345700"/>
            <a:ext cx="399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674560485"/>
              </p:ext>
            </p:extLst>
          </p:nvPr>
        </p:nvGraphicFramePr>
        <p:xfrm>
          <a:off x="1270000" y="2819400"/>
          <a:ext cx="9652000" cy="3779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4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5 3600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</a:t>
                      </a:r>
                      <a:r>
                        <a:rPr lang="es-419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419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</a:t>
                      </a:r>
                      <a:endParaRPr lang="es-419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RAM </a:t>
                      </a:r>
                      <a:r>
                        <a:rPr lang="pt-BR" sz="2400" dirty="0" err="1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Kingstone</a:t>
                      </a:r>
                      <a:r>
                        <a:rPr lang="pt-B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x2 8GB 3200Mhz</a:t>
                      </a:r>
                      <a:endParaRPr lang="pt-BR"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SSD</a:t>
                      </a:r>
                      <a:r>
                        <a:rPr lang="es-AR" sz="2400" baseline="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W.D.</a:t>
                      </a: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480gb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+ HDD W.D. Blue 1tb</a:t>
                      </a:r>
                      <a:endParaRPr lang="es-AR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RTX</a:t>
                      </a:r>
                      <a:r>
                        <a:rPr lang="es-AR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306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 LHR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848467" y="2045767"/>
            <a:ext cx="107608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s" sz="2133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2133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endParaRPr sz="2133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1901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848500" y="810700"/>
            <a:ext cx="102388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33" rIns="109700" bIns="54833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" sz="4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4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1075267" y="2045767"/>
            <a:ext cx="4820000" cy="4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</a:pPr>
            <a:endParaRPr sz="2133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360867" y="2345700"/>
            <a:ext cx="399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309615878"/>
              </p:ext>
            </p:extLst>
          </p:nvPr>
        </p:nvGraphicFramePr>
        <p:xfrm>
          <a:off x="1270000" y="2413000"/>
          <a:ext cx="9652000" cy="3779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H410M-H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 </a:t>
                      </a:r>
                      <a:r>
                        <a:rPr lang="es-A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Vengance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s-AR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 </a:t>
                      </a:r>
                      <a:r>
                        <a:rPr lang="es-AR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8GB 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3600mhz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SSD</a:t>
                      </a:r>
                      <a:r>
                        <a:rPr lang="es-AR" sz="2400" baseline="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Samsung 1tb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+ HDD W.D. Black 4tb</a:t>
                      </a:r>
                      <a:endParaRPr lang="es-AR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RTX 3080 LHR 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52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848433" y="810700"/>
            <a:ext cx="102388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00" tIns="54833" rIns="109700" bIns="54833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s" sz="4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4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1075267" y="2045767"/>
            <a:ext cx="4820000" cy="4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50000"/>
              </a:lnSpc>
            </a:pPr>
            <a:endParaRPr sz="2133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360867" y="2345700"/>
            <a:ext cx="399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3961346088"/>
              </p:ext>
            </p:extLst>
          </p:nvPr>
        </p:nvGraphicFramePr>
        <p:xfrm>
          <a:off x="1270000" y="2413000"/>
          <a:ext cx="9652000" cy="3779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</a:t>
                      </a:r>
                      <a:r>
                        <a:rPr lang="es" sz="24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 </a:t>
                      </a:r>
                      <a:r>
                        <a:rPr lang="es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3800</a:t>
                      </a:r>
                      <a:r>
                        <a:rPr lang="es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XT</a:t>
                      </a:r>
                      <a:endParaRPr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dirty="0" smtClean="0"/>
                        <a:t>Asus</a:t>
                      </a:r>
                      <a:r>
                        <a:rPr lang="es-AR" sz="2400" baseline="0" dirty="0" smtClean="0"/>
                        <a:t> </a:t>
                      </a:r>
                      <a:r>
                        <a:rPr lang="es-AR" sz="2400" dirty="0" smtClean="0"/>
                        <a:t>B550-F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 </a:t>
                      </a:r>
                      <a:r>
                        <a:rPr lang="pt-B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Corsair</a:t>
                      </a:r>
                      <a:r>
                        <a:rPr lang="pt-B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pt-B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Vengance</a:t>
                      </a:r>
                      <a:r>
                        <a:rPr lang="pt-B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4x 8GB 3600mhz</a:t>
                      </a:r>
                      <a:endParaRPr lang="pt-BR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40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SSD</a:t>
                      </a:r>
                      <a:r>
                        <a:rPr lang="es-AR" sz="2400" baseline="0" dirty="0" smtClean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 Samsung 1tb</a:t>
                      </a:r>
                      <a:r>
                        <a:rPr lang="es-A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+ HDD W.D. Black 4tb</a:t>
                      </a:r>
                      <a:endParaRPr lang="es-AR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dirty="0" err="1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Radeon</a:t>
                      </a:r>
                      <a:r>
                        <a:rPr lang="pt-BR" sz="240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RX6900</a:t>
                      </a:r>
                      <a:r>
                        <a:rPr lang="pt-BR" sz="2400" baseline="0" dirty="0" smtClean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XT</a:t>
                      </a:r>
                      <a:endParaRPr lang="pt-BR" sz="24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868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320</Words>
  <Application>Microsoft Office PowerPoint</Application>
  <PresentationFormat>Panorámica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Rajdhani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Di Renzo</dc:creator>
  <cp:lastModifiedBy>Nicolas Di Renzo</cp:lastModifiedBy>
  <cp:revision>3</cp:revision>
  <dcterms:created xsi:type="dcterms:W3CDTF">2022-04-09T13:46:26Z</dcterms:created>
  <dcterms:modified xsi:type="dcterms:W3CDTF">2022-04-09T14:10:05Z</dcterms:modified>
</cp:coreProperties>
</file>