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19360" y="988560"/>
            <a:ext cx="5237280" cy="285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s-AR" sz="50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pic>
        <p:nvPicPr>
          <p:cNvPr id="4" name="Google Shape;82;p28"/>
          <p:cNvPicPr/>
          <p:nvPr/>
        </p:nvPicPr>
        <p:blipFill>
          <a:blip r:embed="rId15"/>
          <a:srcRect l="5657" r="5648"/>
          <a:stretch/>
        </p:blipFill>
        <p:spPr>
          <a:xfrm>
            <a:off x="5888880" y="3624480"/>
            <a:ext cx="2675520" cy="1117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lang="es-AR" sz="900" b="0" strike="noStrike" spc="-1">
              <a:latin typeface="Arial"/>
            </a:endParaRPr>
          </a:p>
        </p:txBody>
      </p:sp>
      <p:pic>
        <p:nvPicPr>
          <p:cNvPr id="42" name="Google Shape;9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lang="es-AR" sz="900" b="0" strike="noStrike" spc="-1">
              <a:latin typeface="Arial"/>
            </a:endParaRPr>
          </a:p>
        </p:txBody>
      </p:sp>
      <p:pic>
        <p:nvPicPr>
          <p:cNvPr id="84" name="Google Shape;9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41;p13"/>
          <p:cNvSpPr/>
          <p:nvPr/>
        </p:nvSpPr>
        <p:spPr>
          <a:xfrm>
            <a:off x="-149040" y="-94680"/>
            <a:ext cx="9488160" cy="5359680"/>
          </a:xfrm>
          <a:prstGeom prst="rect">
            <a:avLst/>
          </a:prstGeom>
          <a:solidFill>
            <a:srgbClr val="33383C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oogle Shape;42;p13"/>
          <p:cNvPicPr/>
          <p:nvPr/>
        </p:nvPicPr>
        <p:blipFill>
          <a:blip r:embed="rId14"/>
          <a:stretch/>
        </p:blipFill>
        <p:spPr>
          <a:xfrm>
            <a:off x="3241800" y="2367360"/>
            <a:ext cx="2355480" cy="5612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7;p29"/>
          <p:cNvSpPr/>
          <p:nvPr/>
        </p:nvSpPr>
        <p:spPr>
          <a:xfrm>
            <a:off x="1638720" y="1536120"/>
            <a:ext cx="7031160" cy="158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600" b="1" strike="noStrike" spc="-1">
                <a:solidFill>
                  <a:srgbClr val="FFFFFF"/>
                </a:solidFill>
                <a:latin typeface="Rajdhani"/>
                <a:ea typeface="Rajdhani"/>
              </a:rPr>
              <a:t>Actividad</a:t>
            </a:r>
            <a:endParaRPr lang="es-AR" sz="46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600" b="1" strike="noStrike" spc="-1">
                <a:solidFill>
                  <a:srgbClr val="FFFFFF"/>
                </a:solidFill>
                <a:latin typeface="Rajdhani"/>
                <a:ea typeface="Rajdhani"/>
              </a:rPr>
              <a:t>integradora</a:t>
            </a:r>
            <a:endParaRPr lang="es-AR" sz="4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92;p30"/>
          <p:cNvSpPr/>
          <p:nvPr/>
        </p:nvSpPr>
        <p:spPr>
          <a:xfrm>
            <a:off x="757800" y="1326960"/>
            <a:ext cx="3932640" cy="33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Vamos a aplicar mucho de lo aprendido en esta semana.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000000"/>
                </a:solidFill>
                <a:latin typeface="Open Sans Light"/>
                <a:ea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t/>
            </a:r>
            <a:br/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</p:txBody>
      </p:sp>
      <p:sp>
        <p:nvSpPr>
          <p:cNvPr id="127" name="Google Shape;93;p30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Consigna para trabajo en clase</a:t>
            </a:r>
            <a:endParaRPr lang="es-AR" sz="3000" b="0" strike="noStrike" spc="-1">
              <a:latin typeface="Arial"/>
            </a:endParaRPr>
          </a:p>
        </p:txBody>
      </p:sp>
      <p:pic>
        <p:nvPicPr>
          <p:cNvPr id="128" name="Google Shape;94;p30"/>
          <p:cNvPicPr/>
          <p:nvPr/>
        </p:nvPicPr>
        <p:blipFill>
          <a:blip r:embed="rId2"/>
          <a:stretch/>
        </p:blipFill>
        <p:spPr>
          <a:xfrm>
            <a:off x="5143680" y="1442880"/>
            <a:ext cx="2975040" cy="297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99;p31"/>
          <p:cNvGraphicFramePr/>
          <p:nvPr>
            <p:extLst>
              <p:ext uri="{D42A27DB-BD31-4B8C-83A1-F6EECF244321}">
                <p14:modId xmlns:p14="http://schemas.microsoft.com/office/powerpoint/2010/main" val="2894707571"/>
              </p:ext>
            </p:extLst>
          </p:nvPr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Zoom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, 8801,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8802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Discord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Google Meet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/ TCP 443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WhatsApp Web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5222, 5223,5228,5242 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" name="Google Shape;100;p31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1;p31"/>
          <p:cNvPicPr/>
          <p:nvPr/>
        </p:nvPicPr>
        <p:blipFill>
          <a:blip r:embed="rId3"/>
          <a:stretch/>
        </p:blipFill>
        <p:spPr>
          <a:xfrm>
            <a:off x="3210120" y="1857600"/>
            <a:ext cx="829800" cy="8298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2;p31"/>
          <p:cNvPicPr/>
          <p:nvPr/>
        </p:nvPicPr>
        <p:blipFill>
          <a:blip r:embed="rId4"/>
          <a:stretch/>
        </p:blipFill>
        <p:spPr>
          <a:xfrm>
            <a:off x="49474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03;p31"/>
          <p:cNvPicPr/>
          <p:nvPr/>
        </p:nvPicPr>
        <p:blipFill>
          <a:blip r:embed="rId5"/>
          <a:stretch/>
        </p:blipFill>
        <p:spPr>
          <a:xfrm>
            <a:off x="6778800" y="1768680"/>
            <a:ext cx="1004760" cy="1008360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104;p3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09;p32"/>
          <p:cNvPicPr/>
          <p:nvPr/>
        </p:nvPicPr>
        <p:blipFill>
          <a:blip r:embed="rId2"/>
          <a:stretch/>
        </p:blipFill>
        <p:spPr>
          <a:xfrm>
            <a:off x="1090080" y="1959120"/>
            <a:ext cx="1409760" cy="6271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10;p32"/>
          <p:cNvPicPr/>
          <p:nvPr/>
        </p:nvPicPr>
        <p:blipFill>
          <a:blip r:embed="rId3"/>
          <a:stretch/>
        </p:blipFill>
        <p:spPr>
          <a:xfrm>
            <a:off x="2919960" y="1816200"/>
            <a:ext cx="1409760" cy="91188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11;p32"/>
          <p:cNvPicPr/>
          <p:nvPr/>
        </p:nvPicPr>
        <p:blipFill>
          <a:blip r:embed="rId4"/>
          <a:stretch/>
        </p:blipFill>
        <p:spPr>
          <a:xfrm>
            <a:off x="4706280" y="1779840"/>
            <a:ext cx="1409760" cy="9856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12;p32"/>
          <p:cNvPicPr/>
          <p:nvPr/>
        </p:nvPicPr>
        <p:blipFill>
          <a:blip r:embed="rId5"/>
          <a:stretch/>
        </p:blipFill>
        <p:spPr>
          <a:xfrm>
            <a:off x="6579720" y="1707840"/>
            <a:ext cx="1324800" cy="1129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9" name="Google Shape;113;p32"/>
          <p:cNvGraphicFramePr/>
          <p:nvPr>
            <p:extLst>
              <p:ext uri="{D42A27DB-BD31-4B8C-83A1-F6EECF244321}">
                <p14:modId xmlns:p14="http://schemas.microsoft.com/office/powerpoint/2010/main" val="3928647480"/>
              </p:ext>
            </p:extLst>
          </p:nvPr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MySQL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3306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Git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9418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000000"/>
                          </a:solidFill>
                          <a:latin typeface="Rajdhani"/>
                          <a:ea typeface="Rajdhani"/>
                        </a:rPr>
                        <a:t>Secure Sockets Layer (SSL)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HTTP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 80, TCP 443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Google Shape;114;p32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19;p33"/>
          <p:cNvPicPr/>
          <p:nvPr/>
        </p:nvPicPr>
        <p:blipFill>
          <a:blip r:embed="rId2"/>
          <a:stretch/>
        </p:blipFill>
        <p:spPr>
          <a:xfrm>
            <a:off x="13312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0;p33"/>
          <p:cNvPicPr/>
          <p:nvPr/>
        </p:nvPicPr>
        <p:blipFill>
          <a:blip r:embed="rId3"/>
          <a:stretch/>
        </p:blipFill>
        <p:spPr>
          <a:xfrm>
            <a:off x="3146760" y="1768680"/>
            <a:ext cx="909000" cy="10083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21;p33"/>
          <p:cNvPicPr/>
          <p:nvPr/>
        </p:nvPicPr>
        <p:blipFill>
          <a:blip r:embed="rId4"/>
          <a:stretch/>
        </p:blipFill>
        <p:spPr>
          <a:xfrm>
            <a:off x="4997880" y="1825920"/>
            <a:ext cx="909000" cy="9090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22;p33"/>
          <p:cNvPicPr/>
          <p:nvPr/>
        </p:nvPicPr>
        <p:blipFill>
          <a:blip r:embed="rId5"/>
          <a:stretch/>
        </p:blipFill>
        <p:spPr>
          <a:xfrm>
            <a:off x="6804000" y="1847520"/>
            <a:ext cx="865440" cy="86544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23;p33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46" name="Google Shape;124;p33"/>
          <p:cNvGraphicFramePr/>
          <p:nvPr>
            <p:extLst>
              <p:ext uri="{D42A27DB-BD31-4B8C-83A1-F6EECF244321}">
                <p14:modId xmlns:p14="http://schemas.microsoft.com/office/powerpoint/2010/main" val="1591518182"/>
              </p:ext>
            </p:extLst>
          </p:nvPr>
        </p:nvGraphicFramePr>
        <p:xfrm>
          <a:off x="897480" y="1560960"/>
          <a:ext cx="7238880" cy="292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VirtualBox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 2023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VPN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1723, TCP 1723, 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443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Outlook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 143, TCP 993, TCP 110, TCP 995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File Transfer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Protocol (FTP)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" sz="1600" b="1" strike="noStrike" spc="-1" dirty="0" smtClean="0">
                        <a:solidFill>
                          <a:srgbClr val="434343"/>
                        </a:solidFill>
                        <a:latin typeface="Rajdhan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</a:rPr>
                        <a:t> 20, TCP 21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29;p34"/>
          <p:cNvPicPr/>
          <p:nvPr/>
        </p:nvPicPr>
        <p:blipFill>
          <a:blip r:embed="rId2"/>
          <a:stretch/>
        </p:blipFill>
        <p:spPr>
          <a:xfrm>
            <a:off x="1297800" y="1846440"/>
            <a:ext cx="1004760" cy="85248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30;p34"/>
          <p:cNvPicPr/>
          <p:nvPr/>
        </p:nvPicPr>
        <p:blipFill>
          <a:blip r:embed="rId3"/>
          <a:stretch/>
        </p:blipFill>
        <p:spPr>
          <a:xfrm>
            <a:off x="2925000" y="1959120"/>
            <a:ext cx="1379160" cy="6271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31;p34"/>
          <p:cNvPicPr/>
          <p:nvPr/>
        </p:nvPicPr>
        <p:blipFill>
          <a:blip r:embed="rId4"/>
          <a:srcRect l="29644" r="32254" b="9459"/>
          <a:stretch/>
        </p:blipFill>
        <p:spPr>
          <a:xfrm>
            <a:off x="4926600" y="1567080"/>
            <a:ext cx="941400" cy="1258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32;p34"/>
          <p:cNvPicPr/>
          <p:nvPr/>
        </p:nvPicPr>
        <p:blipFill>
          <a:blip r:embed="rId5"/>
          <a:stretch/>
        </p:blipFill>
        <p:spPr>
          <a:xfrm>
            <a:off x="6577560" y="1797120"/>
            <a:ext cx="1305720" cy="95076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133;p34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52" name="Google Shape;134;p34"/>
          <p:cNvGraphicFramePr/>
          <p:nvPr>
            <p:extLst>
              <p:ext uri="{D42A27DB-BD31-4B8C-83A1-F6EECF244321}">
                <p14:modId xmlns:p14="http://schemas.microsoft.com/office/powerpoint/2010/main" val="2531416218"/>
              </p:ext>
            </p:extLst>
          </p:nvPr>
        </p:nvGraphicFramePr>
        <p:xfrm>
          <a:off x="757800" y="1234440"/>
          <a:ext cx="7238880" cy="3630018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Word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23419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Skype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Epic Games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80, 433, 3478, 3479, 5060, 5062, 5222, 6250, y 12000-65000. 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FIFA 21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TCP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1935, 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3478,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3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480</a:t>
                      </a: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, 3659, 10000-10099, 42127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. 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9;p35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40;p35"/>
          <p:cNvPicPr/>
          <p:nvPr/>
        </p:nvPicPr>
        <p:blipFill>
          <a:blip r:embed="rId3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41;p35"/>
          <p:cNvPicPr/>
          <p:nvPr/>
        </p:nvPicPr>
        <p:blipFill>
          <a:blip r:embed="rId4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142;p35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57" name="Google Shape;143;p35"/>
          <p:cNvGraphicFramePr/>
          <p:nvPr>
            <p:extLst>
              <p:ext uri="{D42A27DB-BD31-4B8C-83A1-F6EECF244321}">
                <p14:modId xmlns:p14="http://schemas.microsoft.com/office/powerpoint/2010/main" val="3589069300"/>
              </p:ext>
            </p:extLst>
          </p:nvPr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Spotify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AR" sz="1600" b="0" strike="noStrike" spc="-1" dirty="0" smtClean="0">
                          <a:latin typeface="Arial"/>
                        </a:rPr>
                        <a:t>TCP</a:t>
                      </a:r>
                      <a:r>
                        <a:rPr lang="es-AR" sz="1600" b="0" strike="noStrike" spc="-1" baseline="0" dirty="0" smtClean="0">
                          <a:latin typeface="Arial"/>
                        </a:rPr>
                        <a:t> 4070, 443, 80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TeamViewer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</a:t>
                      </a:r>
                      <a:r>
                        <a:rPr lang="es" sz="1600" b="1" strike="noStrike" spc="-1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5938</a:t>
                      </a:r>
                      <a:r>
                        <a:rPr lang="es" sz="1600" b="1" strike="noStrike" spc="-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.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Netflix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TCP: 443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9;p 1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40;p 1"/>
          <p:cNvPicPr/>
          <p:nvPr/>
        </p:nvPicPr>
        <p:blipFill>
          <a:blip r:embed="rId3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41;p 1"/>
          <p:cNvPicPr/>
          <p:nvPr/>
        </p:nvPicPr>
        <p:blipFill>
          <a:blip r:embed="rId4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42;p 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62" name="Google Shape;143;p 1"/>
          <p:cNvGraphicFramePr/>
          <p:nvPr/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TLS 1.2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80 (HTTP) y 443 (HTTPS), y 17600 y 17603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POP  110 por defecto y el 995 con soporte SSL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" name="Imagen 162"/>
          <p:cNvPicPr/>
          <p:nvPr/>
        </p:nvPicPr>
        <p:blipFill>
          <a:blip r:embed="rId5"/>
          <a:stretch/>
        </p:blipFill>
        <p:spPr>
          <a:xfrm>
            <a:off x="1091880" y="1620000"/>
            <a:ext cx="1248120" cy="1260000"/>
          </a:xfrm>
          <a:prstGeom prst="rect">
            <a:avLst/>
          </a:prstGeom>
          <a:ln w="0">
            <a:noFill/>
          </a:ln>
        </p:spPr>
      </p:pic>
      <p:pic>
        <p:nvPicPr>
          <p:cNvPr id="164" name="Imagen 163"/>
          <p:cNvPicPr/>
          <p:nvPr/>
        </p:nvPicPr>
        <p:blipFill>
          <a:blip r:embed="rId6"/>
          <a:stretch/>
        </p:blipFill>
        <p:spPr>
          <a:xfrm>
            <a:off x="2952000" y="1656000"/>
            <a:ext cx="1251720" cy="116424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164"/>
          <p:cNvPicPr/>
          <p:nvPr/>
        </p:nvPicPr>
        <p:blipFill>
          <a:blip r:embed="rId7"/>
          <a:stretch/>
        </p:blipFill>
        <p:spPr>
          <a:xfrm>
            <a:off x="4769280" y="1620000"/>
            <a:ext cx="1386720" cy="129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227</Words>
  <Application>Microsoft Office PowerPoint</Application>
  <PresentationFormat>Presentación en pantalla (16:9)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DejaVu Sans</vt:lpstr>
      <vt:lpstr>Open Sans</vt:lpstr>
      <vt:lpstr>Open Sans Light</vt:lpstr>
      <vt:lpstr>Open Sans SemiBold</vt:lpstr>
      <vt:lpstr>Rajdhani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GLENDA</dc:creator>
  <dc:description/>
  <cp:lastModifiedBy>Nicolas Di Renzo</cp:lastModifiedBy>
  <cp:revision>10</cp:revision>
  <dcterms:modified xsi:type="dcterms:W3CDTF">2022-04-09T22:54:03Z</dcterms:modified>
  <dc:language>es-AR</dc:language>
</cp:coreProperties>
</file>