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ajdhani" charset="0"/>
      <p:regular r:id="rId12"/>
      <p:bold r:id="rId13"/>
    </p:embeddedFont>
    <p:embeddedFont>
      <p:font typeface="Open Sans Light" charset="0"/>
      <p:regular r:id="rId14"/>
      <p:bold r:id="rId15"/>
      <p:italic r:id="rId16"/>
      <p:boldItalic r:id="rId17"/>
    </p:embeddedFont>
    <p:embeddedFont>
      <p:font typeface="Open Sans" charset="0"/>
      <p:regular r:id="rId18"/>
      <p:bold r:id="rId19"/>
      <p:italic r:id="rId20"/>
      <p:boldItalic r:id="rId21"/>
    </p:embeddedFont>
    <p:embeddedFont>
      <p:font typeface="Open Sans SemiBold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D58C819-E7BA-41BA-ACA9-345A9D9CA578}">
  <a:tblStyle styleId="{CD58C819-E7BA-41BA-ACA9-345A9D9CA5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0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s://acumbamail.com/glosario/IMA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1746440433"/>
              </p:ext>
            </p:extLst>
          </p:nvPr>
        </p:nvGraphicFramePr>
        <p:xfrm>
          <a:off x="844285" y="1134330"/>
          <a:ext cx="7239000" cy="3752060"/>
        </p:xfrm>
        <a:graphic>
          <a:graphicData uri="http://schemas.openxmlformats.org/drawingml/2006/table">
            <a:tbl>
              <a:tblPr>
                <a:noFill/>
                <a:tableStyleId>{CD58C819-E7BA-41BA-ACA9-345A9D9CA578}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 TCP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para las conexiones HTTPS, es el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TCP 6463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así como los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puertos TCP y UDP 6457-6463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puertos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 y 443 TCP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que son los que va a utilizar la aplicación para la conexión. 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8801 y 8802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así como los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 3478, 3479, 8801 y 8802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 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WhatsApp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usa los siguientes puertos:</a:t>
                      </a:r>
                    </a:p>
                    <a:p>
                      <a:pPr rtl="0"/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53, 443, 5222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5223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5228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 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524</a:t>
                      </a:r>
                    </a:p>
                    <a:p>
                      <a:pPr rtl="0"/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53,</a:t>
                      </a:r>
                      <a:r>
                        <a:rPr lang="es-AR" sz="1400" b="1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478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2768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324062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2768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234925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8" y="3322320"/>
            <a:ext cx="1764254" cy="94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430532378"/>
              </p:ext>
            </p:extLst>
          </p:nvPr>
        </p:nvGraphicFramePr>
        <p:xfrm>
          <a:off x="920659" y="1367035"/>
          <a:ext cx="7239000" cy="3712450"/>
        </p:xfrm>
        <a:graphic>
          <a:graphicData uri="http://schemas.openxmlformats.org/drawingml/2006/table">
            <a:tbl>
              <a:tblPr>
                <a:noFill/>
                <a:tableStyleId>{CD58C819-E7BA-41BA-ACA9-345A9D9CA578}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655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 puerto por defecto de </a:t>
                      </a:r>
                      <a:r>
                        <a:rPr lang="es-AR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es el 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Escucha por un puerto dedicado (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9418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fontAlgn="base"/>
                      <a:r>
                        <a:rPr lang="es-A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 una configuración de correo electrónico con </a:t>
                      </a:r>
                      <a:r>
                        <a:rPr lang="es-A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IMAP</a:t>
                      </a:r>
                      <a:r>
                        <a:rPr lang="es-A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(</a:t>
                      </a:r>
                      <a:r>
                        <a:rPr lang="es-AR" sz="10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 </a:t>
                      </a:r>
                      <a:r>
                        <a:rPr lang="es-AR" sz="10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Message</a:t>
                      </a:r>
                      <a:r>
                        <a:rPr lang="es-AR" sz="10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Access </a:t>
                      </a:r>
                      <a:r>
                        <a:rPr lang="es-AR" sz="10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</a:t>
                      </a:r>
                      <a:r>
                        <a:rPr lang="es-A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se utiliza un puerto seguro con SSL, que suele ser por defecto el puerto 993</a:t>
                      </a:r>
                    </a:p>
                    <a:p>
                      <a:pPr fontAlgn="base"/>
                      <a:r>
                        <a:rPr lang="es-A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 una configuración de correo POP el puerto con cifrado SSL por defecto es el 995, 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 forma predeterminada, el puerto HTTP que se usa para la comunicación del sistema de cliente a sitio es el puerto 80 y el 443 para HTTPS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35" y="3223260"/>
            <a:ext cx="1812324" cy="139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49323762"/>
              </p:ext>
            </p:extLst>
          </p:nvPr>
        </p:nvGraphicFramePr>
        <p:xfrm>
          <a:off x="897625" y="1561050"/>
          <a:ext cx="7239000" cy="3660620"/>
        </p:xfrm>
        <a:graphic>
          <a:graphicData uri="http://schemas.openxmlformats.org/drawingml/2006/table">
            <a:tbl>
              <a:tblPr>
                <a:noFill/>
                <a:tableStyleId>{CD58C819-E7BA-41BA-ACA9-345A9D9CA578}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Acceso SSH: le decimos que a través de nuestro puerto local 2222 queremos acceder al puerto 22 de la máquina virtual.</a:t>
                      </a:r>
                    </a:p>
                    <a:p>
                      <a:r>
                        <a:rPr lang="es-AR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Acceso HTTP: a través de nuestro puerto local 8080 </a:t>
                      </a:r>
                      <a:r>
                        <a:rPr lang="es-AR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acederemos</a:t>
                      </a:r>
                      <a:r>
                        <a:rPr lang="es-AR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al puerto 80 de la máquina virtual.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 nuestra VPN utiliza el protocolo </a:t>
                      </a:r>
                      <a:r>
                        <a:rPr lang="es-AR" sz="9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OpenVPN</a:t>
                      </a:r>
                      <a:r>
                        <a:rPr lang="es-A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el puerto </a:t>
                      </a:r>
                      <a:r>
                        <a:rPr lang="es-AR" sz="9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OpenVPN</a:t>
                      </a:r>
                      <a:r>
                        <a:rPr lang="es-A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que necesitaremos tener abierto es el 1194 UDP.</a:t>
                      </a:r>
                    </a:p>
                    <a:p>
                      <a:r>
                        <a:rPr lang="es-A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L2TP utiliza el puerto 1701 TCP.</a:t>
                      </a:r>
                    </a:p>
                    <a:p>
                      <a:r>
                        <a:rPr lang="es-AR" sz="9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IPSec</a:t>
                      </a:r>
                      <a:r>
                        <a:rPr lang="es-A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/ IKEv2El utiliza los puertos 500 y 1500 UDP.</a:t>
                      </a:r>
                    </a:p>
                    <a:p>
                      <a:r>
                        <a:rPr lang="es-AR" sz="9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Wireguard</a:t>
                      </a:r>
                      <a:r>
                        <a:rPr lang="es-A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utiliza por defecto el puerto 51820 UDP.</a:t>
                      </a:r>
                    </a:p>
                    <a:p>
                      <a:r>
                        <a:rPr lang="es-A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SSTP utiliza el puerto 443 TCP.</a:t>
                      </a:r>
                    </a:p>
                    <a:p>
                      <a:r>
                        <a:rPr lang="es-A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PPTP utiliza el puerto 1723 TCP.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IMAP 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993</a:t>
                      </a:r>
                    </a:p>
                    <a:p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POP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995</a:t>
                      </a:r>
                    </a:p>
                    <a:p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SMTP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587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Los datos del protocolo FTP se envían a través de los puertos 20 y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231436538"/>
              </p:ext>
            </p:extLst>
          </p:nvPr>
        </p:nvGraphicFramePr>
        <p:xfrm>
          <a:off x="897625" y="1561050"/>
          <a:ext cx="7239000" cy="3934940"/>
        </p:xfrm>
        <a:graphic>
          <a:graphicData uri="http://schemas.openxmlformats.org/drawingml/2006/table">
            <a:tbl>
              <a:tblPr>
                <a:noFill/>
                <a:tableStyleId>{CD58C819-E7BA-41BA-ACA9-345A9D9CA578}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 configuración de Escritorio Remoto de </a:t>
                      </a:r>
                      <a:r>
                        <a:rPr lang="es-AR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World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Office, emplea el servicio de Microsoft Windows el cual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utiliza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el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de TCP 23419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443/TCP.</a:t>
                      </a:r>
                    </a:p>
                    <a:p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3478-3481/UDP.</a:t>
                      </a:r>
                    </a:p>
                    <a:p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50000-60000/UDP.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 estás teniendo problemas de conexión, intenta desbloquear los siguientes puertos: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80, 433, 443, 3478, 3479, 5060, 5062, 5222, 6250, 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12000-65000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1935, 3478-3480, 3659, 10000-10099, 42127</a:t>
                      </a:r>
                      <a:r>
                        <a:rPr lang="da-DK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 </a:t>
                      </a:r>
                      <a:r>
                        <a:rPr lang="da-DK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3074, 3478-3479, 3659, 6000</a:t>
                      </a:r>
                      <a:r>
                        <a:rPr lang="da-DK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457662430"/>
              </p:ext>
            </p:extLst>
          </p:nvPr>
        </p:nvGraphicFramePr>
        <p:xfrm>
          <a:off x="897625" y="1561050"/>
          <a:ext cx="5429250" cy="3294860"/>
        </p:xfrm>
        <a:graphic>
          <a:graphicData uri="http://schemas.openxmlformats.org/drawingml/2006/table">
            <a:tbl>
              <a:tblPr>
                <a:noFill/>
                <a:tableStyleId>{CD58C819-E7BA-41BA-ACA9-345A9D9CA578}</a:tableStyleId>
              </a:tblPr>
              <a:tblGrid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TeamViewer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prefiere establecer conexiones TCP y UDP salientes a través del puerto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5938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que es el principal puerto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 servicio utiliza protocolos de sesión HTTP y HTTPS (SSL-443) a la CDN de </a:t>
                      </a:r>
                      <a:r>
                        <a:rPr lang="es-AR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8" y="3337560"/>
            <a:ext cx="1752393" cy="90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311</Words>
  <Application>Microsoft Office PowerPoint</Application>
  <PresentationFormat>Presentación en pantalla (16:9)</PresentationFormat>
  <Paragraphs>73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Rajdhani</vt:lpstr>
      <vt:lpstr>Open Sans Light</vt:lpstr>
      <vt:lpstr>Open Sans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Niko</cp:lastModifiedBy>
  <cp:revision>6</cp:revision>
  <dcterms:modified xsi:type="dcterms:W3CDTF">2022-04-12T23:10:27Z</dcterms:modified>
</cp:coreProperties>
</file>