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3"/>
  </p:notes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3" r:id="rId10"/>
    <p:sldId id="274" r:id="rId11"/>
    <p:sldId id="275" r:id="rId12"/>
  </p:sldIdLst>
  <p:sldSz cx="9144000" cy="5143500" type="screen16x9"/>
  <p:notesSz cx="6858000" cy="9144000"/>
  <p:embeddedFontLst>
    <p:embeddedFont>
      <p:font typeface="Open Sans" pitchFamily="2" charset="0"/>
      <p:regular r:id="rId14"/>
      <p:bold r:id="rId15"/>
      <p:italic r:id="rId16"/>
      <p:boldItalic r:id="rId17"/>
    </p:embeddedFont>
    <p:embeddedFont>
      <p:font typeface="Rajdhani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357CAB-2EEA-4E31-AB4C-7416DDFB72C2}">
  <a:tblStyle styleId="{8D357CAB-2EEA-4E31-AB4C-7416DDFB72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3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900" b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 de  computadoras</a:t>
            </a:r>
            <a:endParaRPr sz="4900" b="1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542959453"/>
              </p:ext>
            </p:extLst>
          </p:nvPr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5950X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Rog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Strix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B550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RGB Pro 32GB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980 PRO 250GB + HDD 4TB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RTX 3080 GAMING X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4108763462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ASRock</a:t>
                      </a: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  <a:sym typeface="Arial"/>
                        </a:rPr>
                        <a:t> B365M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4gb DDR4 2400mhz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4192428685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X370m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4gb DDR4 2667mhz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3750784556"/>
              </p:ext>
            </p:extLst>
          </p:nvPr>
        </p:nvGraphicFramePr>
        <p:xfrm>
          <a:off x="952500" y="21145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I3 10100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H410M-H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4gb u 8gb DDR4 3200mhz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2380873343"/>
              </p:ext>
            </p:extLst>
          </p:nvPr>
        </p:nvGraphicFramePr>
        <p:xfrm>
          <a:off x="952500" y="1809750"/>
          <a:ext cx="7239000" cy="1991576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I3 10100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H410M-H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DDR4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120gb + HDD 500gb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4039147957"/>
              </p:ext>
            </p:extLst>
          </p:nvPr>
        </p:nvGraphicFramePr>
        <p:xfrm>
          <a:off x="952500" y="18097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DDR4 3200mhz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120gb + HDD 500gb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Radeon RX 550 2GB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2040877685"/>
              </p:ext>
            </p:extLst>
          </p:nvPr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5 3600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DDR4 3200mhz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120gb + HDD 500gb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GTX 1050 TI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664711275"/>
              </p:ext>
            </p:extLst>
          </p:nvPr>
        </p:nvGraphicFramePr>
        <p:xfrm>
          <a:off x="952500" y="1809750"/>
          <a:ext cx="7239000" cy="199840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Z590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16gb DDR4 3600mhz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240gb + HDD 1tb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GTX 1660 TI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2458569640"/>
              </p:ext>
            </p:extLst>
          </p:nvPr>
        </p:nvGraphicFramePr>
        <p:xfrm>
          <a:off x="952500" y="18097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/>
                        <a:t>Rog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Strix</a:t>
                      </a:r>
                      <a:r>
                        <a:rPr lang="es-AR" dirty="0"/>
                        <a:t> B550-f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/>
                        <a:t>16gb DDR4 3600mhz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240gb + HDD 1tb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GTX 1660 TI 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Presentación en pantalla (16:9)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Rajdhani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Lucas Diaz</cp:lastModifiedBy>
  <cp:revision>1</cp:revision>
  <dcterms:modified xsi:type="dcterms:W3CDTF">2022-03-08T17:53:21Z</dcterms:modified>
</cp:coreProperties>
</file>