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6C159F-4624-4E6B-9D70-38DBDFAA3A6B}">
  <a:tblStyle styleId="{BB6C159F-4624-4E6B-9D70-38DBDFAA3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Relationship Id="rId4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Relationship Id="rId4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ASROCK H310CM-HDV (1151) (H310CM-HDV)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Value Select 4GB Corsair CMSO4GX4M1A2133C15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Toshiba MQ01ABF Series MQ01ABF050 500GB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Prime A320m-k Am4 Ddr4 A320 Hdmi M2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Disco duro interno Western Digital WD5000LPCX 500GB azul</a:t>
                      </a:r>
                      <a:endParaRPr b="1" sz="17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Amd Asus A320m-r Pro Wifi Bluetooth Am4 Ryzen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Value Select 4GB Corsair CMSO4GX4M1A2133C15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Disco duro interno Western Digital WD5000LPCX 500GB azul</a:t>
                      </a:r>
                      <a:endParaRPr b="1" sz="1700" u="sng">
                        <a:solidFill>
                          <a:schemeClr val="accent5"/>
                        </a:solidFill>
                        <a:hlinkClick r:id="rId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I5 12400 12va 6 Núcleos 4.4ghz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Z690 Ud Ddr5 Gigabyte Intel S1700 12va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WDS500G2B0A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Athlon 3000g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Samsung 980 PRO MZ-V8P500 500GB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Athlon 3000g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Memoria Ram Performance Black Pny 8gb Ddr4 Dimm 2666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WDS500G2B0A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Gigabyte Z590 Ud Ac Lga1200 10ma 11va Gen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Asus Rog Stix B450-f Gaming Ii Am4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{BB6C159F-4624-4E6B-9D70-38DBDFAA3A6B}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Asus Rog Stix B450-f Gaming Ii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