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E9E4C5-3E5F-4B45-9016-1D3173B168F7}">
  <a:tblStyle styleId="{9AE9E4C5-3E5F-4B45-9016-1D3173B16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{9AE9E4C5-3E5F-4B45-9016-1D3173B168F7}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{9AE9E4C5-3E5F-4B45-9016-1D3173B168F7}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{9AE9E4C5-3E5F-4B45-9016-1D3173B168F7}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{9AE9E4C5-3E5F-4B45-9016-1D3173B168F7}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23419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1935 y 3074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{9AE9E4C5-3E5F-4B45-9016-1D3173B168F7}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433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