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ajdhani" panose="020B0604020202020204" charset="0"/>
      <p:regular r:id="rId14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</a:t>
            </a:r>
            <a:r>
              <a:rPr lang="es-AR" dirty="0"/>
              <a:t>186.12.186.75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subred 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192.168.100.9 /32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F8-94-C2-B2-5D-D1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r>
              <a:rPr lang="es-AR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lase B y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es-AR" dirty="0"/>
              <a:t>Intel </a:t>
            </a:r>
            <a:r>
              <a:rPr lang="es-AR" dirty="0" err="1" smtClean="0"/>
              <a:t>Corporate</a:t>
            </a:r>
            <a:r>
              <a:rPr lang="es-AR" smtClean="0"/>
              <a:t>  el fabricante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Rajdhani</vt:lpstr>
      <vt:lpstr>Arial</vt:lpstr>
      <vt:lpstr>Open Sans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Marcelo Betancor</cp:lastModifiedBy>
  <cp:revision>1</cp:revision>
  <dcterms:modified xsi:type="dcterms:W3CDTF">2022-03-25T02:45:54Z</dcterms:modified>
</cp:coreProperties>
</file>