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3"/>
  </p:notesMasterIdLst>
  <p:sldIdLst>
    <p:sldId id="256" r:id="rId3"/>
    <p:sldId id="265" r:id="rId4"/>
    <p:sldId id="266" r:id="rId5"/>
    <p:sldId id="267" r:id="rId6"/>
    <p:sldId id="269" r:id="rId7"/>
    <p:sldId id="270" r:id="rId8"/>
    <p:sldId id="271" r:id="rId9"/>
    <p:sldId id="273" r:id="rId10"/>
    <p:sldId id="274" r:id="rId11"/>
    <p:sldId id="275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Rajdhani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1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357CAB-2EEA-4E31-AB4C-7416DDFB72C2}">
  <a:tblStyle styleId="{8D357CAB-2EEA-4E31-AB4C-7416DDFB72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00200" y="586350"/>
            <a:ext cx="7084319" cy="317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900" b="1" dirty="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 de  computadoras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900" b="1" dirty="0">
                <a:solidFill>
                  <a:srgbClr val="EC183E"/>
                </a:solidFill>
                <a:latin typeface="Rajdhani"/>
                <a:ea typeface="Rajdhani"/>
                <a:cs typeface="Rajdhani"/>
                <a:sym typeface="Rajdhani"/>
              </a:rPr>
              <a:t>LOBOS Martín Mariano</a:t>
            </a:r>
            <a:endParaRPr sz="4900" b="1" dirty="0">
              <a:solidFill>
                <a:srgbClr val="EC183E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0" b="1" dirty="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34" name="Google Shape;234;p48"/>
          <p:cNvGraphicFramePr/>
          <p:nvPr>
            <p:extLst>
              <p:ext uri="{D42A27DB-BD31-4B8C-83A1-F6EECF244321}">
                <p14:modId xmlns:p14="http://schemas.microsoft.com/office/powerpoint/2010/main" val="2929263116"/>
              </p:ext>
            </p:extLst>
          </p:nvPr>
        </p:nvGraphicFramePr>
        <p:xfrm>
          <a:off x="952500" y="2114550"/>
          <a:ext cx="7239000" cy="219441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9 5950X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Rog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Strix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B550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Vengeance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RGB Pro 32GB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980 PRO 250GB + HDD 4TB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Evga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FTW3 Ultra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Gaming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GeForce RTX 30 Series RTX 3080 Ti 12G-P5-3967-KR 12GB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6" name="Google Shape;156;p38"/>
          <p:cNvGraphicFramePr/>
          <p:nvPr>
            <p:extLst>
              <p:ext uri="{D42A27DB-BD31-4B8C-83A1-F6EECF244321}">
                <p14:modId xmlns:p14="http://schemas.microsoft.com/office/powerpoint/2010/main" val="134922646"/>
              </p:ext>
            </p:extLst>
          </p:nvPr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201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ASRock</a:t>
                      </a:r>
                      <a:r>
                        <a:rPr lang="es-AR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  <a:sym typeface="Arial"/>
                        </a:rPr>
                        <a:t> B365M</a:t>
                      </a:r>
                      <a:endParaRPr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Memoria RAM 4GB 1 Crucial CT4G4DFS8266</a:t>
                      </a:r>
                      <a:endParaRPr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HDD 320gb WD BLUE</a:t>
                      </a:r>
                      <a:endParaRPr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>
            <p:extLst>
              <p:ext uri="{D42A27DB-BD31-4B8C-83A1-F6EECF244321}">
                <p14:modId xmlns:p14="http://schemas.microsoft.com/office/powerpoint/2010/main" val="3032029532"/>
              </p:ext>
            </p:extLst>
          </p:nvPr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20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Asrock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X370m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Memoria RAM 4GB 1 Crucial CT4G4DFS8266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HDD 320gb WD BLUE</a:t>
                      </a:r>
                      <a:endParaRPr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1" name="Google Shape;171;p40"/>
          <p:cNvGraphicFramePr/>
          <p:nvPr>
            <p:extLst>
              <p:ext uri="{D42A27DB-BD31-4B8C-83A1-F6EECF244321}">
                <p14:modId xmlns:p14="http://schemas.microsoft.com/office/powerpoint/2010/main" val="3750784556"/>
              </p:ext>
            </p:extLst>
          </p:nvPr>
        </p:nvGraphicFramePr>
        <p:xfrm>
          <a:off x="952500" y="21145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19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I3 10100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H410M-H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4gb u 8gb DDR4 3200mhz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HDD 320gb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7" name="Google Shape;187;p42"/>
          <p:cNvGraphicFramePr/>
          <p:nvPr>
            <p:extLst>
              <p:ext uri="{D42A27DB-BD31-4B8C-83A1-F6EECF244321}">
                <p14:modId xmlns:p14="http://schemas.microsoft.com/office/powerpoint/2010/main" val="1458125375"/>
              </p:ext>
            </p:extLst>
          </p:nvPr>
        </p:nvGraphicFramePr>
        <p:xfrm>
          <a:off x="952500" y="1809750"/>
          <a:ext cx="7123400" cy="240777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193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I3 10100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H410M-H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Premier DDR4 color verde 8GB 1 Adata AD4U266638G19-S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7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ADATA SU650 ASU650SS-120GT-R 120GB120gb + HDD 500gb WD BLUE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b="1" dirty="0"/>
                        <a:t>MSI </a:t>
                      </a: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5" name="Google Shape;195;p43"/>
          <p:cNvGraphicFramePr/>
          <p:nvPr>
            <p:extLst>
              <p:ext uri="{D42A27DB-BD31-4B8C-83A1-F6EECF244321}">
                <p14:modId xmlns:p14="http://schemas.microsoft.com/office/powerpoint/2010/main" val="1341713558"/>
              </p:ext>
            </p:extLst>
          </p:nvPr>
        </p:nvGraphicFramePr>
        <p:xfrm>
          <a:off x="952500" y="1809750"/>
          <a:ext cx="7239000" cy="240777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18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A320M Asrock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Premier DDR4 color verde 8GB 1 Adata AD4U266638G19-S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ADATA SU650 ASU650SS-120GT-R 120gb + HDD 500gb WD BLUE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SHAPPIRE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Radeon RX 550 2GB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2" name="Google Shape;202;p44"/>
          <p:cNvGraphicFramePr/>
          <p:nvPr>
            <p:extLst>
              <p:ext uri="{D42A27DB-BD31-4B8C-83A1-F6EECF244321}">
                <p14:modId xmlns:p14="http://schemas.microsoft.com/office/powerpoint/2010/main" val="3876857357"/>
              </p:ext>
            </p:extLst>
          </p:nvPr>
        </p:nvGraphicFramePr>
        <p:xfrm>
          <a:off x="952500" y="2114550"/>
          <a:ext cx="7239000" cy="240777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19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5 3600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A320M Asrock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Vengeance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8GB 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CMK8GX4M1D3000C16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ADATA SU650 ASU650SS-120GT-R 120gb + HDD 500gb WD BLUE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GeForce GTX 1050 TI 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8" name="Google Shape;218;p46"/>
          <p:cNvGraphicFramePr/>
          <p:nvPr>
            <p:extLst>
              <p:ext uri="{D42A27DB-BD31-4B8C-83A1-F6EECF244321}">
                <p14:modId xmlns:p14="http://schemas.microsoft.com/office/powerpoint/2010/main" val="1859173854"/>
              </p:ext>
            </p:extLst>
          </p:nvPr>
        </p:nvGraphicFramePr>
        <p:xfrm>
          <a:off x="952500" y="1809750"/>
          <a:ext cx="7239000" cy="240777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20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Z590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Vengeance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2x 8GB 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CMK8GX4M1D3000C16 DDR4 3600mhz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240gb Kingston SA400S37/240G 240GB+ HDD 1tb WD BLUE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 PALIT GeForce GTX 1660 TI 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6" name="Google Shape;226;p47"/>
          <p:cNvGraphicFramePr/>
          <p:nvPr>
            <p:extLst>
              <p:ext uri="{D42A27DB-BD31-4B8C-83A1-F6EECF244321}">
                <p14:modId xmlns:p14="http://schemas.microsoft.com/office/powerpoint/2010/main" val="1013620553"/>
              </p:ext>
            </p:extLst>
          </p:nvPr>
        </p:nvGraphicFramePr>
        <p:xfrm>
          <a:off x="952500" y="1809750"/>
          <a:ext cx="7239000" cy="240777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19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/>
                        <a:t>Rog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Strix</a:t>
                      </a:r>
                      <a:r>
                        <a:rPr lang="es-AR" dirty="0"/>
                        <a:t> B550-f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Vengeance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2x 8GB 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CMK8GX4M1D3000C16 DDR4 3600mhz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240gb Kingston SA400S37/240G 240GB+ HDD 1tb WD BLUE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 PALIT GeForce GTX 1660 TI 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354</Words>
  <Application>Microsoft Office PowerPoint</Application>
  <PresentationFormat>Presentación en pantalla (16:9)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Open Sans</vt:lpstr>
      <vt:lpstr>Rajdhani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Lobos Martín Mariano</cp:lastModifiedBy>
  <cp:revision>2</cp:revision>
  <dcterms:modified xsi:type="dcterms:W3CDTF">2022-03-14T22:55:53Z</dcterms:modified>
</cp:coreProperties>
</file>