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E6458C-FC4D-4D3D-88F1-0EF922B9E130}">
  <a:tblStyle styleId="{20E6458C-FC4D-4D3D-88F1-0EF922B9E1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mercadolibre.com.ar/disco-duro-interno-western-digital-wd5000lpcx-500gb-azul/p/MLA6326224?pdp_filters=category:MLA1672%7CITEM_CONDITION:2230284%7Cprice:*-4000#searchVariation=MLA6326224&amp;position=12&amp;search_layout=stack&amp;type=product&amp;tracking_id=d69d48e1-125f-48b6-baae-2580c8114ff6" TargetMode="External"/><Relationship Id="rId4" Type="http://schemas.openxmlformats.org/officeDocument/2006/relationships/hyperlink" Target="https://www.mercadolibre.com.ar/disco-duro-interno-western-digital-wd5000lpcx-500gb-azul/p/MLA6326224?pdp_filters=category:MLA1672%7CITEM_CONDITION:2230284%7Cprice:*-4000#searchVariation=MLA6326224&amp;position=12&amp;search_layout=stack&amp;type=product&amp;tracking_id=d69d48e1-125f-48b6-baae-2580c8114ff6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mercadolibre.com.ar/disco-duro-interno-western-digital-wd5000lpcx-500gb-azul/p/MLA6326224?pdp_filters=category:MLA1672%7CITEM_CONDITION:2230284%7Cprice:*-4000#searchVariation=MLA6326224&amp;position=12&amp;search_layout=stack&amp;type=product&amp;tracking_id=d69d48e1-125f-48b6-baae-2580c8114ff6" TargetMode="External"/><Relationship Id="rId4" Type="http://schemas.openxmlformats.org/officeDocument/2006/relationships/hyperlink" Target="https://www.mercadolibre.com.ar/disco-duro-interno-western-digital-wd5000lpcx-500gb-azul/p/MLA6326224?pdp_filters=category:MLA1672%7CITEM_CONDITION:2230284%7Cprice:*-4000#searchVariation=MLA6326224&amp;position=12&amp;search_layout=stack&amp;type=product&amp;tracking_id=d69d48e1-125f-48b6-baae-2580c8114ff6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{20E6458C-FC4D-4D3D-88F1-0EF922B9E130}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MOTHER ASROCK H310CM-HDV (1151) (H310CM-HDV)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Value Select 4GB Corsair CMSO4GX4M1A2133C15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Toshiba MQ01ABF Series MQ01ABF050 500GB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{20E6458C-FC4D-4D3D-88F1-0EF922B9E130}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 Asus Prime A320m-k Am4 Ddr4 A320 Hdmi M2</a:t>
                      </a:r>
                      <a:endParaRPr b="1" sz="2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Performance Black Pny 8gb Ddr4 Dimm 2666 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3"/>
                        </a:rPr>
                        <a:t>Disco duro interno Western Digital WD5000LPCX 500GB azul</a:t>
                      </a:r>
                      <a:endParaRPr b="1" sz="1700" u="sng">
                        <a:solidFill>
                          <a:schemeClr val="hlink"/>
                        </a:solidFill>
                        <a:hlinkClick r:id="rId4"/>
                      </a:endParaRPr>
                    </a:p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{20E6458C-FC4D-4D3D-88F1-0EF922B9E130}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 Amd Asus A320m-r Pro Wifi Bluetooth Am4 Ryzen</a:t>
                      </a:r>
                      <a:endParaRPr b="1" sz="2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Value Select 4GB Corsair CMSO4GX4M1A2133C15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Disco duro interno Western Digital WD5000LPCX 500GB azul</a:t>
                      </a:r>
                      <a:endParaRPr b="1" sz="1700" u="sng">
                        <a:solidFill>
                          <a:schemeClr val="accent5"/>
                        </a:solidFill>
                        <a:hlinkClick r:id="rId4">
                          <a:extLst>
                            <a:ext uri="{A12FA001-AC4F-418D-AE19-62706E023703}">
                              <ahyp:hlinkClr val="tx"/>
                            </a:ext>
                          </a:extLst>
                        </a:hlinkClick>
                      </a:endParaRPr>
                    </a:p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8" name="Google Shape;178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{20E6458C-FC4D-4D3D-88F1-0EF922B9E130}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 Intel Core I5 12400 12va 6 Núcleos 4.4ghz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Motherboard Z690 Ud Ddr5 Gigabyte Intel S1700 12va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 x Memoria Ram Performance Black Pny 8gb Ddr4 Dimm 2666 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Western Digital WDS500G2B0A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{20E6458C-FC4D-4D3D-88F1-0EF922B9E130}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Athlon 3000g</a:t>
                      </a:r>
                      <a:endParaRPr b="1" sz="2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 x </a:t>
                      </a: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Performance Black Pny 8gb Ddr4 Dimm 2666 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sólido interno Samsung 980 PRO MZ-V8P500 500GB</a:t>
                      </a:r>
                      <a:endParaRPr b="1" sz="2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4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{20E6458C-FC4D-4D3D-88F1-0EF922B9E130}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Athlon 3000g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A320M Asrock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 x Memoria Ram Performance Black Pny 8gb Ddr4 Dimm 2666 Mhz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Western Digital WDS500G2B0A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9" name="Google Shape;209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Google Shape;2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{20E6458C-FC4D-4D3D-88F1-0EF922B9E130}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Motherboard Gigabyte Z590 Ud Ac Lga1200 10ma 11va Gen Ddr4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Vengeance RGB Pro gamer color negro 16GB 2 Corsair CMW16GX4M2C3200C16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sólido interno Corsair CSSD-F1000GBMP400 1TB negro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Nvidia Zotac Gaming GeForce RTX 30 Series RTX 3090 ZT-A30900J-10P 24GB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6" name="Google Shape;226;p4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{20E6458C-FC4D-4D3D-88F1-0EF922B9E130}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Motherboard Asus Rog Stix B450-f Gaming Ii Am4</a:t>
                      </a:r>
                      <a:endParaRPr b="1" sz="2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Vengeance RGB Pro gamer color negro 16GB 2 Corsair CMW16GX4M2C3200C16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sólido interno Corsair CSSD-F1000GBMP400 1TB negro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Nvidia Zotac Gaming GeForce RTX 30 Series RTX 3090 ZT-A30900J-10P 24GB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4" name="Google Shape;234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{20E6458C-FC4D-4D3D-88F1-0EF922B9E130}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Motherboard Asus Rog Stix B450-f Gaming Ii Am4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Vengeance RGB Pro gamer color negro 16GB 2 Corsair CMW16GX4M2C3200C16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sólido interno Corsair CSSD-F1000GBMP400 1TB negro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Nvidia Zotac Gaming GeForce RTX 30 Series RTX 3090 ZT-A30900J-10P 24GB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5" name="Google Shape;235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1" name="Google Shape;241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2" name="Google Shape;242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8" name="Google Shape;248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9" name="Google Shape;2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702525" y="14274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