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D06A9A-3B91-4342-BAC8-A773E97AC311}">
  <a:tblStyle styleId="{51D06A9A-3B91-4342-BAC8-A773E97AC3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{51D06A9A-3B91-4342-BAC8-A773E97AC311}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{51D06A9A-3B91-4342-BAC8-A773E97AC311}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{51D06A9A-3B91-4342-BAC8-A773E97AC311}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{51D06A9A-3B91-4342-BAC8-A773E97AC311}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{51D06A9A-3B91-4342-BAC8-A773E97AC311}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