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3"/>
  </p:notesMasterIdLst>
  <p:sldIdLst>
    <p:sldId id="256" r:id="rId3"/>
    <p:sldId id="265" r:id="rId4"/>
    <p:sldId id="266" r:id="rId5"/>
    <p:sldId id="267" r:id="rId6"/>
    <p:sldId id="269" r:id="rId7"/>
    <p:sldId id="270" r:id="rId8"/>
    <p:sldId id="271" r:id="rId9"/>
    <p:sldId id="273" r:id="rId10"/>
    <p:sldId id="274" r:id="rId11"/>
    <p:sldId id="275" r:id="rId1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Rajdhani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18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357CAB-2EEA-4E31-AB4C-7416DDFB72C2}">
  <a:tblStyle styleId="{8D357CAB-2EEA-4E31-AB4C-7416DDFB72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4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eb3107ed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eb3107ed1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b3107e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b3107ed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eb3107ed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eb3107ed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eb3107ed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eb3107ed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eb3107ed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eb3107ed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eb3107ed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eb3107ed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eb3107ed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eb3107ed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eb3107ed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eb3107ed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00200" y="586350"/>
            <a:ext cx="7084319" cy="241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4900" b="1" dirty="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 de  computadoras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5000" b="1" dirty="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Piriz Franco C7</a:t>
            </a:r>
            <a:endParaRPr sz="5000" b="1" dirty="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dirty="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8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2" name="Google Shape;232;p48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48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34" name="Google Shape;234;p48"/>
          <p:cNvGraphicFramePr/>
          <p:nvPr>
            <p:extLst>
              <p:ext uri="{D42A27DB-BD31-4B8C-83A1-F6EECF244321}">
                <p14:modId xmlns:p14="http://schemas.microsoft.com/office/powerpoint/2010/main" val="2929263116"/>
              </p:ext>
            </p:extLst>
          </p:nvPr>
        </p:nvGraphicFramePr>
        <p:xfrm>
          <a:off x="952500" y="2114550"/>
          <a:ext cx="7239000" cy="2194410"/>
        </p:xfrm>
        <a:graphic>
          <a:graphicData uri="http://schemas.openxmlformats.org/drawingml/2006/table">
            <a:tbl>
              <a:tblPr>
                <a:noFill/>
                <a:tableStyleId>{8D357CAB-2EEA-4E31-AB4C-7416DDFB72C2}</a:tableStyleId>
              </a:tblPr>
              <a:tblGrid>
                <a:gridCol w="194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9 5950X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 </a:t>
                      </a:r>
                      <a:r>
                        <a:rPr lang="es-AR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Rog</a:t>
                      </a: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s-AR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Strix</a:t>
                      </a: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B550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Vengeance</a:t>
                      </a: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RGB Pro 32GB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Samsung 980 PRO 250GB + HDD 4TB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Nvidia</a:t>
                      </a: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s-AR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Evga</a:t>
                      </a: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FTW3 Ultra </a:t>
                      </a:r>
                      <a:r>
                        <a:rPr lang="es-AR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Gaming</a:t>
                      </a: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GeForce RTX 30 Series RTX 3080 Ti 12G-P5-3967-KR 12GB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5" name="Google Shape;235;p48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56" name="Google Shape;156;p38"/>
          <p:cNvGraphicFramePr/>
          <p:nvPr>
            <p:extLst>
              <p:ext uri="{D42A27DB-BD31-4B8C-83A1-F6EECF244321}">
                <p14:modId xmlns:p14="http://schemas.microsoft.com/office/powerpoint/2010/main" val="134922646"/>
              </p:ext>
            </p:extLst>
          </p:nvPr>
        </p:nvGraphicFramePr>
        <p:xfrm>
          <a:off x="952500" y="1809750"/>
          <a:ext cx="7239000" cy="1584840"/>
        </p:xfrm>
        <a:graphic>
          <a:graphicData uri="http://schemas.openxmlformats.org/drawingml/2006/table">
            <a:tbl>
              <a:tblPr>
                <a:noFill/>
                <a:tableStyleId>{8D357CAB-2EEA-4E31-AB4C-7416DDFB72C2}</a:tableStyleId>
              </a:tblPr>
              <a:tblGrid>
                <a:gridCol w="201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ASRock</a:t>
                      </a:r>
                      <a:r>
                        <a:rPr lang="es-AR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 </a:t>
                      </a: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  <a:sym typeface="Arial"/>
                        </a:rPr>
                        <a:t> B365M</a:t>
                      </a:r>
                      <a:endParaRPr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Memoria RAM 4GB 1 Crucial CT4G4DFS8266</a:t>
                      </a:r>
                      <a:endParaRPr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HDD 320gb WD BLUE</a:t>
                      </a:r>
                      <a:endParaRPr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3" name="Google Shape;163;p39"/>
          <p:cNvGraphicFramePr/>
          <p:nvPr>
            <p:extLst>
              <p:ext uri="{D42A27DB-BD31-4B8C-83A1-F6EECF244321}">
                <p14:modId xmlns:p14="http://schemas.microsoft.com/office/powerpoint/2010/main" val="3032029532"/>
              </p:ext>
            </p:extLst>
          </p:nvPr>
        </p:nvGraphicFramePr>
        <p:xfrm>
          <a:off x="952500" y="1809750"/>
          <a:ext cx="7239000" cy="1584840"/>
        </p:xfrm>
        <a:graphic>
          <a:graphicData uri="http://schemas.openxmlformats.org/drawingml/2006/table">
            <a:tbl>
              <a:tblPr>
                <a:noFill/>
                <a:tableStyleId>{8D357CAB-2EEA-4E31-AB4C-7416DDFB72C2}</a:tableStyleId>
              </a:tblPr>
              <a:tblGrid>
                <a:gridCol w="200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Asrock</a:t>
                      </a: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X370m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Memoria RAM 4GB 1 Crucial CT4G4DFS8266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HDD 320gb WD BLUE</a:t>
                      </a:r>
                      <a:endParaRPr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0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71" name="Google Shape;171;p40"/>
          <p:cNvGraphicFramePr/>
          <p:nvPr>
            <p:extLst>
              <p:ext uri="{D42A27DB-BD31-4B8C-83A1-F6EECF244321}">
                <p14:modId xmlns:p14="http://schemas.microsoft.com/office/powerpoint/2010/main" val="3750784556"/>
              </p:ext>
            </p:extLst>
          </p:nvPr>
        </p:nvGraphicFramePr>
        <p:xfrm>
          <a:off x="952500" y="2114550"/>
          <a:ext cx="7239000" cy="1584840"/>
        </p:xfrm>
        <a:graphic>
          <a:graphicData uri="http://schemas.openxmlformats.org/drawingml/2006/table">
            <a:tbl>
              <a:tblPr>
                <a:noFill/>
                <a:tableStyleId>{8D357CAB-2EEA-4E31-AB4C-7416DDFB72C2}</a:tableStyleId>
              </a:tblPr>
              <a:tblGrid>
                <a:gridCol w="193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I3 10100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H410M-H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4gb u 8gb DDR4 3200mhz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HDD 320gb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2" name="Google Shape;172;p40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5" name="Google Shape;185;p42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87" name="Google Shape;187;p42"/>
          <p:cNvGraphicFramePr/>
          <p:nvPr>
            <p:extLst>
              <p:ext uri="{D42A27DB-BD31-4B8C-83A1-F6EECF244321}">
                <p14:modId xmlns:p14="http://schemas.microsoft.com/office/powerpoint/2010/main" val="1458125375"/>
              </p:ext>
            </p:extLst>
          </p:nvPr>
        </p:nvGraphicFramePr>
        <p:xfrm>
          <a:off x="952500" y="1809750"/>
          <a:ext cx="7123400" cy="2407770"/>
        </p:xfrm>
        <a:graphic>
          <a:graphicData uri="http://schemas.openxmlformats.org/drawingml/2006/table">
            <a:tbl>
              <a:tblPr>
                <a:noFill/>
                <a:tableStyleId>{8D357CAB-2EEA-4E31-AB4C-7416DDFB72C2}</a:tableStyleId>
              </a:tblPr>
              <a:tblGrid>
                <a:gridCol w="193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I3 10100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H410M-H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 Premier DDR4 color verde 8GB 1 Adata AD4U266638G19-S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73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SSD ADATA SU650 ASU650SS-120GT-R 120GB120gb + HDD 500gb WD BLUE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b="1" dirty="0"/>
                        <a:t>MSI </a:t>
                      </a: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3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3" name="Google Shape;193;p4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95" name="Google Shape;195;p43"/>
          <p:cNvGraphicFramePr/>
          <p:nvPr>
            <p:extLst>
              <p:ext uri="{D42A27DB-BD31-4B8C-83A1-F6EECF244321}">
                <p14:modId xmlns:p14="http://schemas.microsoft.com/office/powerpoint/2010/main" val="1341713558"/>
              </p:ext>
            </p:extLst>
          </p:nvPr>
        </p:nvGraphicFramePr>
        <p:xfrm>
          <a:off x="952500" y="1809750"/>
          <a:ext cx="7239000" cy="2407770"/>
        </p:xfrm>
        <a:graphic>
          <a:graphicData uri="http://schemas.openxmlformats.org/drawingml/2006/table">
            <a:tbl>
              <a:tblPr>
                <a:noFill/>
                <a:tableStyleId>{8D357CAB-2EEA-4E31-AB4C-7416DDFB72C2}</a:tableStyleId>
              </a:tblPr>
              <a:tblGrid>
                <a:gridCol w="18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A320M Asrock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 Premier DDR4 color verde 8GB 1 Adata AD4U266638G19-S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SSD ADATA SU650 ASU650SS-120GT-R 120gb + HDD 500gb WD BLUE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b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SHAPPIRE</a:t>
                      </a: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Radeon RX 550 2GB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/>
        </p:nvSpPr>
        <p:spPr>
          <a:xfrm>
            <a:off x="6363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02" name="Google Shape;202;p44"/>
          <p:cNvGraphicFramePr/>
          <p:nvPr>
            <p:extLst>
              <p:ext uri="{D42A27DB-BD31-4B8C-83A1-F6EECF244321}">
                <p14:modId xmlns:p14="http://schemas.microsoft.com/office/powerpoint/2010/main" val="3876857357"/>
              </p:ext>
            </p:extLst>
          </p:nvPr>
        </p:nvGraphicFramePr>
        <p:xfrm>
          <a:off x="952500" y="2114550"/>
          <a:ext cx="7239000" cy="2407770"/>
        </p:xfrm>
        <a:graphic>
          <a:graphicData uri="http://schemas.openxmlformats.org/drawingml/2006/table">
            <a:tbl>
              <a:tblPr>
                <a:noFill/>
                <a:tableStyleId>{8D357CAB-2EEA-4E31-AB4C-7416DDFB72C2}</a:tableStyleId>
              </a:tblPr>
              <a:tblGrid>
                <a:gridCol w="19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5 3600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A320M Asrock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 </a:t>
                      </a:r>
                      <a:r>
                        <a:rPr lang="es-AR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Vengeance</a:t>
                      </a: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8GB  </a:t>
                      </a:r>
                      <a:r>
                        <a:rPr lang="es-AR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Corsair</a:t>
                      </a: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CMK8GX4M1D3000C16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SSD ADATA SU650 ASU650SS-120GT-R 120gb + HDD 500gb WD BLUE</a:t>
                      </a: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MSI GeForce GTX 1050 TI 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3" name="Google Shape;203;p44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6" name="Google Shape;216;p4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4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18" name="Google Shape;218;p46"/>
          <p:cNvGraphicFramePr/>
          <p:nvPr>
            <p:extLst>
              <p:ext uri="{D42A27DB-BD31-4B8C-83A1-F6EECF244321}">
                <p14:modId xmlns:p14="http://schemas.microsoft.com/office/powerpoint/2010/main" val="1859173854"/>
              </p:ext>
            </p:extLst>
          </p:nvPr>
        </p:nvGraphicFramePr>
        <p:xfrm>
          <a:off x="952500" y="1809750"/>
          <a:ext cx="7239000" cy="2407770"/>
        </p:xfrm>
        <a:graphic>
          <a:graphicData uri="http://schemas.openxmlformats.org/drawingml/2006/table">
            <a:tbl>
              <a:tblPr>
                <a:noFill/>
                <a:tableStyleId>{8D357CAB-2EEA-4E31-AB4C-7416DDFB72C2}</a:tableStyleId>
              </a:tblPr>
              <a:tblGrid>
                <a:gridCol w="205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i7-10700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GIGABYTE Z590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Vengeance</a:t>
                      </a: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2x 8GB  </a:t>
                      </a:r>
                      <a:r>
                        <a:rPr lang="es-AR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Corsair</a:t>
                      </a: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CMK8GX4M1D3000C16 DDR4 3600mhz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SSD 240gb Kingston SA400S37/240G 240GB+ HDD 1tb WD BLUE</a:t>
                      </a: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NVIDIA PALIT GeForce GTX 1660 TI 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7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4" name="Google Shape;224;p4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47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26" name="Google Shape;226;p47"/>
          <p:cNvGraphicFramePr/>
          <p:nvPr>
            <p:extLst>
              <p:ext uri="{D42A27DB-BD31-4B8C-83A1-F6EECF244321}">
                <p14:modId xmlns:p14="http://schemas.microsoft.com/office/powerpoint/2010/main" val="1013620553"/>
              </p:ext>
            </p:extLst>
          </p:nvPr>
        </p:nvGraphicFramePr>
        <p:xfrm>
          <a:off x="952500" y="1809750"/>
          <a:ext cx="7239000" cy="2407770"/>
        </p:xfrm>
        <a:graphic>
          <a:graphicData uri="http://schemas.openxmlformats.org/drawingml/2006/table">
            <a:tbl>
              <a:tblPr>
                <a:noFill/>
                <a:tableStyleId>{8D357CAB-2EEA-4E31-AB4C-7416DDFB72C2}</a:tableStyleId>
              </a:tblPr>
              <a:tblGrid>
                <a:gridCol w="19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3800xt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/>
                        <a:t>Rog</a:t>
                      </a:r>
                      <a:r>
                        <a:rPr lang="es-AR" dirty="0"/>
                        <a:t> </a:t>
                      </a:r>
                      <a:r>
                        <a:rPr lang="es-AR" dirty="0" err="1"/>
                        <a:t>Strix</a:t>
                      </a:r>
                      <a:r>
                        <a:rPr lang="es-AR" dirty="0"/>
                        <a:t> B550-f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Vengeance</a:t>
                      </a: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2x 8GB  </a:t>
                      </a:r>
                      <a:r>
                        <a:rPr lang="es-AR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Corsair</a:t>
                      </a: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CMK8GX4M1D3000C16 DDR4 3600mhz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SSD 240gb Kingston SA400S37/240G 240GB+ HDD 1tb WD BLUE</a:t>
                      </a: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NVIDIA PALIT GeForce GTX 1660 TI 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354</Words>
  <Application>Microsoft Office PowerPoint</Application>
  <PresentationFormat>Presentación en pantalla (16:9)</PresentationFormat>
  <Paragraphs>98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Rajdhani</vt:lpstr>
      <vt:lpstr>Open Sans</vt:lpstr>
      <vt:lpstr>Arial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franco adrian piriz</cp:lastModifiedBy>
  <cp:revision>3</cp:revision>
  <dcterms:modified xsi:type="dcterms:W3CDTF">2022-04-07T20:52:45Z</dcterms:modified>
</cp:coreProperties>
</file>