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5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ajdhani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357CAB-2EEA-4E31-AB4C-7416DDFB72C2}">
  <a:tblStyle styleId="{8D357CAB-2EEA-4E31-AB4C-7416DDFB72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5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00200" y="586350"/>
            <a:ext cx="7084319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4900" b="1" dirty="0" smtClean="0">
                <a:solidFill>
                  <a:srgbClr val="EC183E"/>
                </a:solidFill>
                <a:latin typeface="Rajdhani"/>
                <a:ea typeface="Rajdhani"/>
                <a:cs typeface="Rajdhani"/>
                <a:sym typeface="Rajdhani"/>
              </a:rPr>
              <a:t>Leiva Maximiliano Emanuel</a:t>
            </a:r>
            <a:endParaRPr sz="4900" b="1" dirty="0">
              <a:solidFill>
                <a:srgbClr val="EC183E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2929263116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Rog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Strix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B550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RGB Pro 32GB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 PRO 250GB + HDD 4TB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Evga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FTW3 Ultra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Gaming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GeForce RTX 30 Series RTX 3080 Ti 12G-P5-3967-KR 12GB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134922646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ASRock</a:t>
                      </a: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  <a:sym typeface="Arial"/>
                        </a:rPr>
                        <a:t> B365M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Memoria RAM 4GB 1 Crucial CT4G4DFS8266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 WD BLUE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3032029532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X370m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Memoria RAM 4GB 1 Crucial CT4G4DFS8266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 WD BLUE</a:t>
                      </a:r>
                      <a:endParaRPr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918424481"/>
              </p:ext>
            </p:extLst>
          </p:nvPr>
        </p:nvGraphicFramePr>
        <p:xfrm>
          <a:off x="952500" y="21145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</a:t>
                      </a:r>
                      <a:r>
                        <a:rPr lang="es-AR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10100 </a:t>
                      </a:r>
                      <a:r>
                        <a:rPr lang="es-AR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F4 4,3 </a:t>
                      </a:r>
                      <a:r>
                        <a:rPr lang="es-AR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Ghz</a:t>
                      </a:r>
                      <a:r>
                        <a:rPr lang="es-AR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H410M-H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4gb u 8gb DDR4 3200mhz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320gb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1458125375"/>
              </p:ext>
            </p:extLst>
          </p:nvPr>
        </p:nvGraphicFramePr>
        <p:xfrm>
          <a:off x="952500" y="1809750"/>
          <a:ext cx="71234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H410M-H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Premier DDR4 color verde 8GB 1 Adata AD4U266638G19-S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120GB120gb + HDD 500gb WD BLUE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b="1" dirty="0"/>
                        <a:t>MSI </a:t>
                      </a: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1341713558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Premier DDR4 color verde 8GB 1 Adata AD4U266638G19-S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 + HDD 500gb WD BLUE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SHAPPIRE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Radeon RX 550 2GB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3876857357"/>
              </p:ext>
            </p:extLst>
          </p:nvPr>
        </p:nvGraphicFramePr>
        <p:xfrm>
          <a:off x="952500" y="21145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3600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ADATA SU650 ASU650SS-120GT-R 120gb + HDD 500gb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GeForce GTX 1050 TI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1859173854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Z590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2x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 DDR4 3600mhz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240gb Kingston SA400S37/240G 240GB+ HDD 1tb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PALIT GeForce GTX 1660 TI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1013620553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{8D357CAB-2EEA-4E31-AB4C-7416DDFB72C2}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/>
                        <a:t>Rog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Strix</a:t>
                      </a:r>
                      <a:r>
                        <a:rPr lang="es-AR" dirty="0"/>
                        <a:t> B550-f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2x 8GB  </a:t>
                      </a:r>
                      <a:r>
                        <a:rPr lang="es-AR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CMK8GX4M1D3000C16 DDR4 3600mhz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240gb Kingston SA400S37/240G 240GB+ HDD 1tb WD BLUE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PALIT GeForce GTX 1660 TI 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359</Words>
  <Application>Microsoft Office PowerPoint</Application>
  <PresentationFormat>On-screen Show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Open Sans</vt:lpstr>
      <vt:lpstr>Rajdhani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daniel leiva</dc:creator>
  <cp:lastModifiedBy>gerardo daniel leiva</cp:lastModifiedBy>
  <cp:revision>4</cp:revision>
  <dcterms:modified xsi:type="dcterms:W3CDTF">2022-03-17T15:38:02Z</dcterms:modified>
</cp:coreProperties>
</file>