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  <p:sldMasterId id="2147483689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embeddedFontLst>
    <p:embeddedFont>
      <p:font typeface="Open Sans" charset="0"/>
      <p:regular r:id="rId14"/>
      <p:bold r:id="rId15"/>
      <p:italic r:id="rId16"/>
      <p:boldItalic r:id="rId17"/>
    </p:embeddedFont>
    <p:embeddedFont>
      <p:font typeface="Rajdhani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-69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64871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c48bfaac8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c48bfaac81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c316d693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182e789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e182e789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182e789c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e182e789c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d579b3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e41d579b3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951d8317c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d951d8317c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125" name="Google Shape;12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integradora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9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4" name="Google Shape;84;p29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5" name="Google Shape;85;p29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6" name="Google Shape;86;p29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87" name="Google Shape;8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2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cvendor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>
            <a:spLocks noGrp="1"/>
          </p:cNvSpPr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0000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Conociendo</a:t>
            </a:r>
            <a:br>
              <a:rPr lang="es">
                <a:solidFill>
                  <a:schemeClr val="lt1"/>
                </a:solidFill>
              </a:rPr>
            </a:br>
            <a:r>
              <a:rPr lang="es">
                <a:solidFill>
                  <a:schemeClr val="lt1"/>
                </a:solidFill>
              </a:rPr>
              <a:t>mis direcciones</a:t>
            </a:r>
            <a:endParaRPr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lang="es" sz="2000" b="1" i="0" u="sng" strike="noStrike" cap="non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r:id="rId3" action="ppaction://hlinksldjump"/>
              </a:rPr>
              <a:t>Consigna</a:t>
            </a: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p44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" sz="31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sz="27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p44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sz="37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4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6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esto cada alumno y alumna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mesa de trabajo deberá investigar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qué direcciones ip y mac tiene.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Manos a la obra !</a:t>
            </a: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46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51" name="Google Shape;1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326" y="2139775"/>
            <a:ext cx="3820150" cy="23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7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Apliquemos los conocimientos adquiridos, para conocer nuestras direcciones .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direcciones necesitamos averiguar :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30200">
              <a:lnSpc>
                <a:spcPct val="115000"/>
              </a:lnSpc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</a:t>
            </a:r>
            <a:r>
              <a:rPr lang="e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Pública</a:t>
            </a: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200.126.193.229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30200">
              <a:lnSpc>
                <a:spcPct val="115000"/>
              </a:lnSpc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Privada y su Máscara de subred: </a:t>
            </a:r>
            <a:r>
              <a:rPr lang="es-AR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192.168.0.17 y  255.255.255.0</a:t>
            </a:r>
            <a:endParaRPr sz="1600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30200">
              <a:lnSpc>
                <a:spcPct val="115000"/>
              </a:lnSpc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MAC: </a:t>
            </a:r>
            <a:r>
              <a:rPr lang="es-AR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30-E1-71-35-80-51</a:t>
            </a:r>
          </a:p>
          <a:p>
            <a:pPr marL="5842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600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4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3000" b="1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2400" b="1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8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Sigamos </a:t>
            </a:r>
            <a:r>
              <a:rPr lang="e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trabajando ! 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Dadas nuestras direcciones IP y las máscaras de red, 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La IP pública y privada de qué clase son ? 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IP </a:t>
            </a:r>
            <a:r>
              <a:rPr lang="en-US" sz="16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pública</a:t>
            </a:r>
            <a:r>
              <a:rPr lang="en-U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16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privada</a:t>
            </a:r>
            <a:r>
              <a:rPr lang="en-U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son de </a:t>
            </a:r>
            <a:r>
              <a:rPr lang="en-US" sz="16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clase</a:t>
            </a:r>
            <a:r>
              <a:rPr lang="en-U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</a:t>
            </a: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Qué información puedo obtener de la dirección MAC? , vamos a acceder a  </a:t>
            </a:r>
            <a:r>
              <a:rPr lang="es" sz="16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https://macvendors.com/</a:t>
            </a: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verificar que marca de placa de red tenemos</a:t>
            </a:r>
            <a:r>
              <a:rPr lang="e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lvl="0">
              <a:lnSpc>
                <a:spcPct val="115000"/>
              </a:lnSpc>
            </a:pPr>
            <a:r>
              <a:rPr lang="e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Podemos obtener la marca y todos los detalles técnicos del hardware que estamos utilizando para conectarnos a internter, ya que la MAC </a:t>
            </a:r>
            <a:r>
              <a:rPr lang="es-AR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 </a:t>
            </a:r>
            <a:r>
              <a:rPr lang="es-AR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dirección única e</a:t>
            </a:r>
          </a:p>
          <a:p>
            <a:pPr lvl="0">
              <a:lnSpc>
                <a:spcPct val="115000"/>
              </a:lnSpc>
            </a:pPr>
            <a:r>
              <a:rPr lang="es-AR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irrepetible que identifica a </a:t>
            </a:r>
            <a:r>
              <a:rPr lang="es-AR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 único </a:t>
            </a:r>
            <a:r>
              <a:rPr lang="es-AR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dispositivo en el mundo.</a:t>
            </a:r>
            <a:endParaRPr sz="1600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48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3000" b="1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2400" b="1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sz="37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vez que hemos terminado la investigación, compartimos los resultados en la mesa de trabajo y  comparamos los valores obtenidos. 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¡ Recuerden subir la investigación a la mochila !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5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Compartimos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la investigación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77" name="Google Shape;1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750" y="2206250"/>
            <a:ext cx="3623775" cy="2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239</Words>
  <Application>Microsoft Office PowerPoint</Application>
  <PresentationFormat>Presentación en pantalla (16:9)</PresentationFormat>
  <Paragraphs>55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Open Sans</vt:lpstr>
      <vt:lpstr>Rajdhani</vt:lpstr>
      <vt:lpstr>Simple Light</vt:lpstr>
      <vt:lpstr>Simple Light</vt:lpstr>
      <vt:lpstr>Simple Light</vt:lpstr>
      <vt:lpstr>Conociendo mis direcciones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Conociendo mis direcciones </dc:title>
  <cp:lastModifiedBy>Niko</cp:lastModifiedBy>
  <cp:revision>2</cp:revision>
  <dcterms:modified xsi:type="dcterms:W3CDTF">2022-03-25T22:18:01Z</dcterms:modified>
</cp:coreProperties>
</file>