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ajdhani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dlEMxf/0wnr+QguEb5errtrQ+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40fda7b3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7b40fda7b3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40fda7b3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7b40fda7b3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48bfaac8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c48bfaac8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951d8317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d951d8317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951d8317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d951d8317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c48bfaac81_0_79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gc48bfaac81_0_79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48bfaac81_0_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c48bfaac81_0_7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gc48bfaac81_0_7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48bfaac81_0_7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c48bfaac81_0_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48bfaac81_0_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c48bfaac81_0_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48bfaac81_0_1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c48bfaac81_0_1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48bfaac81_0_1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48bfaac81_0_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c48bfaac81_0_1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c48bfaac81_0_1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48bfaac81_0_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48bfaac81_0_1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gc48bfaac81_0_18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48bfaac81_0_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c48bfaac81_0_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48bfaac81_0_18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48bfaac81_0_18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c48bfaac81_0_18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c48bfaac81_0_18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c48bfaac81_0_18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8bfaac81_0_19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48bfaac81_0_19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gc48bfaac81_0_19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48bfaac81_0_20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c48bfaac81_0_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48bfaac81_0_203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gc48bfaac81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48bfaac81_0_489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c48bfaac81_0_4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8bfaac81_0_4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gc48bfaac81_0_4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8bfaac81_0_4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c48bfaac8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48bfaac81_0_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gc48bfaac81_0_4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48bfaac81_0_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c48bfaac81_0_4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c48bfaac81_0_4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8bfaac81_0_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48bfaac81_0_4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gc48bfaac81_0_4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48bfaac81_0_47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48bfaac81_0_47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48bfaac81_0_4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gc48bfaac81_0_4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c48bfaac81_0_4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48bfaac81_0_48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48bfaac81_0_48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gc48bfaac81_0_48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8bfaac81_0_49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gc48bfaac81_0_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c48bfaac81_0_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c48bfaac81_0_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c48bfaac81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c48bfaac81_0_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c48bfaac81_0_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c48bfaac81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8bfaac81_0_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c48bfaac81_0_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48bfaac81_0_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48bfaac81_0_65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c48bfaac81_0_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c48bfaac81_0_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c48bfaac81_0_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48bfaac81_0_16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c48bfaac81_0_16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con terminal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gc48bfaac81_0_1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gc48bfaac81_0_45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gc48bfaac81_0_45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gc48bfaac81_0_45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gc48bfaac81_0_45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gc48bfaac81_0_45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c48bfaac81_0_4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gc48bfaac81_0_4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xataka.com/basics/como-hacer-captura-pantalla-screenshot-rapida-windows-tener-que-usar-paint" TargetMode="External"/><Relationship Id="rId4" Type="http://schemas.openxmlformats.org/officeDocument/2006/relationships/hyperlink" Target="https://www.xataka.com/basics/como-usar-nuevas-capturas-pantalla-windows-10-como-remapearlas-impr-pan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xataka.com/basics/como-hacer-captura-pantalla-screenshot-rapida-windows-tener-que-usar-paint" TargetMode="External"/><Relationship Id="rId4" Type="http://schemas.openxmlformats.org/officeDocument/2006/relationships/hyperlink" Target="https://www.xataka.com/basics/como-usar-nuevas-capturas-pantalla-windows-10-como-remapearlas-impr-pan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48bfaac81_0_41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Actividad Integradora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40fda7b3_4_3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1) Abriremos el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VSCode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abriremos una nueva terminal con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 Bash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dentro del mismo (Ver guía de instalación de Git Bash).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2) Mover los archivos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no correspondan en esa carpeta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la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carpeta con la categoría de película correspondiente.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3) Renombrar los archivos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están mal nombrados debido a faltas ortográficas.</a:t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4) Remover los archivos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no sean peliculas y corresponden a canciones.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g7b40fda7b3_4_3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Integrando en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VSCode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951d8317c_1_27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5) Una vez realizada la actividad deberemos corroborar el resultado obtenido en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Visual Studio Code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mostrando el 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explorador de archivos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expandiendo las carpetas.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6) Realizar una </a:t>
            </a:r>
            <a:r>
              <a:rPr b="0" i="0" lang="es" sz="1600" u="sng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captura de pantalla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0" i="0" lang="es" sz="1600" u="sng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recorte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del resultado en el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VSCode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guardarla con la siguiente nomenclatura: 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Apellido-Nombre-ComisionX-parte</a:t>
            </a:r>
            <a:r>
              <a:rPr b="1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.png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7) Por último subir la imagen con la captura a la carpeta en drive que será provista por tu profe y/o tutor.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gd951d8317c_1_2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Resultado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Final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48bfaac81_0_495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Plantilla guia</a:t>
            </a:r>
            <a:r>
              <a:rPr b="1" i="0" lang="es" sz="2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Comandos de ayuda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gc48bfaac81_0_495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gc48bfaac81_0_495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16d69379_0_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gc316d69379_0_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gc316d69379_0_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40fda7b3_4_10"/>
          <p:cNvSpPr txBox="1"/>
          <p:nvPr/>
        </p:nvSpPr>
        <p:spPr>
          <a:xfrm>
            <a:off x="530400" y="782550"/>
            <a:ext cx="83475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Utilizando la CLI de Git Bash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realizar las siguientes consignas.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tu carpeta de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DH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directorio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Películas</a:t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tu carpeta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Películas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cinco directorios llamados: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Infantiles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Acción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Terror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Comedia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Románticas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Infantiles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Bichota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juego del miedo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Rapido y furioso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Titanic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g7b40fda7b3_4_1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40fda7b3_4_2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5)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Acción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Smooth criminal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Diario de una pasión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hexorcista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6)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Terror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dama y el bagavundo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 antes de ti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 pasó ayer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will rock you 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g7b40fda7b3_4_2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b40fda7b3_4_25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7)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Comedia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Madagaskar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Orgullo y prejuicio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Misión imposible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8)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Romantica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Pocajontas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Anavelle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vengadores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mascara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g7b40fda7b3_4_25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48bfaac81_0_34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" sz="33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Plantilla </a:t>
            </a:r>
            <a:r>
              <a:rPr b="1" i="0" lang="es" sz="33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guía </a:t>
            </a:r>
            <a:endParaRPr b="1" i="0" sz="44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gc48bfaac81_0_342"/>
          <p:cNvSpPr txBox="1"/>
          <p:nvPr/>
        </p:nvSpPr>
        <p:spPr>
          <a:xfrm>
            <a:off x="717750" y="1286550"/>
            <a:ext cx="284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gc48bfaac81_0_342"/>
          <p:cNvSpPr txBox="1"/>
          <p:nvPr/>
        </p:nvSpPr>
        <p:spPr>
          <a:xfrm>
            <a:off x="2017150" y="4185950"/>
            <a:ext cx="6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c48bfaac81_0_342"/>
          <p:cNvSpPr txBox="1"/>
          <p:nvPr/>
        </p:nvSpPr>
        <p:spPr>
          <a:xfrm>
            <a:off x="3010000" y="4185950"/>
            <a:ext cx="6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c48bfaac81_0_342"/>
          <p:cNvSpPr txBox="1"/>
          <p:nvPr/>
        </p:nvSpPr>
        <p:spPr>
          <a:xfrm>
            <a:off x="4036475" y="4185950"/>
            <a:ext cx="6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c48bfaac81_0_342"/>
          <p:cNvSpPr txBox="1"/>
          <p:nvPr/>
        </p:nvSpPr>
        <p:spPr>
          <a:xfrm>
            <a:off x="5346425" y="4136625"/>
            <a:ext cx="6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c48bfaac81_0_342"/>
          <p:cNvSpPr txBox="1"/>
          <p:nvPr/>
        </p:nvSpPr>
        <p:spPr>
          <a:xfrm>
            <a:off x="6238425" y="4136625"/>
            <a:ext cx="6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c48bfaac81_0_342"/>
          <p:cNvSpPr txBox="1"/>
          <p:nvPr/>
        </p:nvSpPr>
        <p:spPr>
          <a:xfrm>
            <a:off x="7130425" y="4185950"/>
            <a:ext cx="6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c48bfaac81_0_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326" y="1353724"/>
            <a:ext cx="4108375" cy="29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951d8317c_1_10"/>
          <p:cNvSpPr txBox="1"/>
          <p:nvPr/>
        </p:nvSpPr>
        <p:spPr>
          <a:xfrm>
            <a:off x="559025" y="1296150"/>
            <a:ext cx="83475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9) Una vez realizada la actividad deberemos corroborar el resultado obtenido ubicándonos en la carpeta películas y utilizando el comando: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ls -R</a:t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10) Si el resultado coincide con la plantilla guía de la diapositiva anterior realizar una </a:t>
            </a:r>
            <a:r>
              <a:rPr b="0" i="0" lang="e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captura de pantalla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0" i="0" lang="e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recorte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del resultado en la terminal y guardarla con la siguiente nomenclatura: 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Apellido-Nombre-ComisionX-parte</a:t>
            </a:r>
            <a:r>
              <a:rPr b="1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.png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11) Por último subir la imagen con la captura a la carpeta en drive que será provista por tu profe y/o tutor.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gd951d8317c_1_1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Validando el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Resultado 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951d8317c_1_1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Trabajando con VSCode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7" name="Google Shape;187;gd951d8317c_1_1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8" name="Google Shape;188;gd951d8317c_1_1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