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519360" y="988560"/>
            <a:ext cx="5237280" cy="2859840"/>
          </a:xfrm>
          <a:prstGeom prst="rect">
            <a:avLst/>
          </a:prstGeom>
          <a:noFill/>
          <a:ln w="0">
            <a:noFill/>
          </a:ln>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pic>
        <p:nvPicPr>
          <p:cNvPr id="1" name="Google Shape;82;p28" descr=""/>
          <p:cNvPicPr/>
          <p:nvPr/>
        </p:nvPicPr>
        <p:blipFill>
          <a:blip r:embed="rId3"/>
          <a:srcRect l="5657" t="0" r="5648" b="0"/>
          <a:stretch/>
        </p:blipFill>
        <p:spPr>
          <a:xfrm>
            <a:off x="5888880" y="3624480"/>
            <a:ext cx="2675520" cy="111744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360">
            <a:solidFill>
              <a:srgbClr val="fcd8d6"/>
            </a:solidFill>
            <a:prstDash val="dot"/>
            <a:round/>
          </a:ln>
        </p:spPr>
        <p:style>
          <a:lnRef idx="0"/>
          <a:fillRef idx="0"/>
          <a:effectRef idx="0"/>
          <a:fontRef idx="minor"/>
        </p:style>
      </p:sp>
      <p:sp>
        <p:nvSpPr>
          <p:cNvPr id="40"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42" name="Google Shape;9;p1" descr=""/>
          <p:cNvPicPr/>
          <p:nvPr/>
        </p:nvPicPr>
        <p:blipFill>
          <a:blip r:embed="rId2"/>
          <a:stretch/>
        </p:blipFill>
        <p:spPr>
          <a:xfrm>
            <a:off x="8074080" y="4930920"/>
            <a:ext cx="764280" cy="181800"/>
          </a:xfrm>
          <a:prstGeom prst="rect">
            <a:avLst/>
          </a:prstGeom>
          <a:ln w="0">
            <a:noFill/>
          </a:ln>
        </p:spPr>
      </p:pic>
      <p:sp>
        <p:nvSpPr>
          <p:cNvPr id="4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360">
            <a:solidFill>
              <a:srgbClr val="fcd8d6"/>
            </a:solidFill>
            <a:prstDash val="dot"/>
            <a:round/>
          </a:ln>
        </p:spPr>
        <p:style>
          <a:lnRef idx="0"/>
          <a:fillRef idx="0"/>
          <a:effectRef idx="0"/>
          <a:fontRef idx="minor"/>
        </p:style>
      </p:sp>
      <p:sp>
        <p:nvSpPr>
          <p:cNvPr id="82"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84" name="Google Shape;9;p1" descr=""/>
          <p:cNvPicPr/>
          <p:nvPr/>
        </p:nvPicPr>
        <p:blipFill>
          <a:blip r:embed="rId2"/>
          <a:stretch/>
        </p:blipFill>
        <p:spPr>
          <a:xfrm>
            <a:off x="8074080" y="4930920"/>
            <a:ext cx="764280" cy="181800"/>
          </a:xfrm>
          <a:prstGeom prst="rect">
            <a:avLst/>
          </a:prstGeom>
          <a:ln w="0">
            <a:noFill/>
          </a:ln>
        </p:spPr>
      </p:pic>
      <p:sp>
        <p:nvSpPr>
          <p:cNvPr id="8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360">
            <a:solidFill>
              <a:srgbClr val="fcd8d6"/>
            </a:solidFill>
            <a:prstDash val="dot"/>
            <a:round/>
          </a:ln>
        </p:spPr>
        <p:style>
          <a:lnRef idx="0"/>
          <a:fillRef idx="0"/>
          <a:effectRef idx="0"/>
          <a:fontRef idx="minor"/>
        </p:style>
      </p:sp>
      <p:sp>
        <p:nvSpPr>
          <p:cNvPr id="124"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AR" sz="900" spc="-1" strike="noStrike">
              <a:latin typeface="Arial"/>
            </a:endParaRPr>
          </a:p>
        </p:txBody>
      </p:sp>
      <p:pic>
        <p:nvPicPr>
          <p:cNvPr id="126" name="Google Shape;9;p1" descr=""/>
          <p:cNvPicPr/>
          <p:nvPr/>
        </p:nvPicPr>
        <p:blipFill>
          <a:blip r:embed="rId2"/>
          <a:stretch/>
        </p:blipFill>
        <p:spPr>
          <a:xfrm>
            <a:off x="8074080" y="4930920"/>
            <a:ext cx="764280" cy="181800"/>
          </a:xfrm>
          <a:prstGeom prst="rect">
            <a:avLst/>
          </a:prstGeom>
          <a:ln w="0">
            <a:noFill/>
          </a:ln>
        </p:spPr>
      </p:pic>
      <p:sp>
        <p:nvSpPr>
          <p:cNvPr id="127" name="Google Shape;41;p13"/>
          <p:cNvSpPr/>
          <p:nvPr/>
        </p:nvSpPr>
        <p:spPr>
          <a:xfrm>
            <a:off x="-149040" y="-94680"/>
            <a:ext cx="9488160" cy="5359680"/>
          </a:xfrm>
          <a:prstGeom prst="rect">
            <a:avLst/>
          </a:prstGeom>
          <a:solidFill>
            <a:srgbClr val="33383c"/>
          </a:solidFill>
          <a:ln w="9360">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480" cy="56124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560" cy="3885120"/>
          </a:xfrm>
          <a:prstGeom prst="rect">
            <a:avLst/>
          </a:prstGeom>
          <a:noFill/>
          <a:ln w="0">
            <a:noFill/>
          </a:ln>
        </p:spPr>
        <p:style>
          <a:lnRef idx="0"/>
          <a:fillRef idx="0"/>
          <a:effectRef idx="0"/>
          <a:fontRef idx="minor"/>
        </p:style>
        <p:txBody>
          <a:bodyPr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s-AR" sz="4900" spc="-1" strike="noStrike">
              <a:latin typeface="Arial"/>
            </a:endParaRPr>
          </a:p>
          <a:p>
            <a:pPr algn="r">
              <a:lnSpc>
                <a:spcPct val="100000"/>
              </a:lnSpc>
              <a:buNone/>
              <a:tabLst>
                <a:tab algn="l" pos="0"/>
              </a:tabLst>
            </a:pPr>
            <a:endParaRPr b="0" lang="es-AR" sz="4900" spc="-1" strike="noStrike">
              <a:latin typeface="Arial"/>
            </a:endParaRPr>
          </a:p>
          <a:p>
            <a:pPr algn="r">
              <a:lnSpc>
                <a:spcPct val="100000"/>
              </a:lnSpc>
              <a:buNone/>
              <a:tabLst>
                <a:tab algn="l" pos="0"/>
              </a:tabLst>
            </a:pPr>
            <a:endParaRPr b="0" lang="es-AR" sz="49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s-AR" sz="3000" spc="-1" strike="noStrike">
              <a:latin typeface="Arial"/>
            </a:endParaRPr>
          </a:p>
        </p:txBody>
      </p:sp>
      <p:sp>
        <p:nvSpPr>
          <p:cNvPr id="198" name="Google Shape;154;p38"/>
          <p:cNvSpPr/>
          <p:nvPr/>
        </p:nvSpPr>
        <p:spPr>
          <a:xfrm>
            <a:off x="806400" y="1534320"/>
            <a:ext cx="3614760" cy="3013200"/>
          </a:xfrm>
          <a:prstGeom prst="rect">
            <a:avLst/>
          </a:prstGeom>
          <a:noFill/>
          <a:ln w="0">
            <a:noFill/>
          </a:ln>
        </p:spPr>
        <p:style>
          <a:lnRef idx="0"/>
          <a:fillRef idx="0"/>
          <a:effectRef idx="0"/>
          <a:fontRef idx="minor"/>
        </p:style>
      </p:sp>
      <p:sp>
        <p:nvSpPr>
          <p:cNvPr id="199" name="Google Shape;155;p38"/>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160" cy="1564920"/>
        </p:xfrm>
        <a:graphic>
          <a:graphicData uri="http://schemas.openxmlformats.org/drawingml/2006/table">
            <a:tbl>
              <a:tblPr/>
              <a:tblGrid>
                <a:gridCol w="2013120"/>
                <a:gridCol w="52254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ASUS H110M-E/M.2</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4 DDR4 2133 Mhz Kingston</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s-AR" sz="3000" spc="-1" strike="noStrike">
              <a:latin typeface="Arial"/>
            </a:endParaRPr>
          </a:p>
        </p:txBody>
      </p:sp>
      <p:sp>
        <p:nvSpPr>
          <p:cNvPr id="202" name="Google Shape;162;p39"/>
          <p:cNvSpPr/>
          <p:nvPr/>
        </p:nvSpPr>
        <p:spPr>
          <a:xfrm>
            <a:off x="806400" y="1534320"/>
            <a:ext cx="3614760" cy="301320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160" cy="1564920"/>
        </p:xfrm>
        <a:graphic>
          <a:graphicData uri="http://schemas.openxmlformats.org/drawingml/2006/table">
            <a:tbl>
              <a:tblPr/>
              <a:tblGrid>
                <a:gridCol w="2003760"/>
                <a:gridCol w="52347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Ryzen 3 2200g</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MSI A320M-A PRO</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4 DDR4 2133 Mhz Kingston</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s-AR" sz="3000" spc="-1" strike="noStrike">
              <a:latin typeface="Arial"/>
            </a:endParaRPr>
          </a:p>
        </p:txBody>
      </p:sp>
      <p:sp>
        <p:nvSpPr>
          <p:cNvPr id="205" name="Google Shape;169;p40"/>
          <p:cNvSpPr/>
          <p:nvPr/>
        </p:nvSpPr>
        <p:spPr>
          <a:xfrm>
            <a:off x="806400" y="1534320"/>
            <a:ext cx="3614760" cy="3013200"/>
          </a:xfrm>
          <a:prstGeom prst="rect">
            <a:avLst/>
          </a:prstGeom>
          <a:noFill/>
          <a:ln w="0">
            <a:noFill/>
          </a:ln>
        </p:spPr>
        <p:style>
          <a:lnRef idx="0"/>
          <a:fillRef idx="0"/>
          <a:effectRef idx="0"/>
          <a:fontRef idx="minor"/>
        </p:style>
      </p:sp>
      <p:sp>
        <p:nvSpPr>
          <p:cNvPr id="206" name="Google Shape;170;p40"/>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160" cy="1582200"/>
        </p:xfrm>
        <a:graphic>
          <a:graphicData uri="http://schemas.openxmlformats.org/drawingml/2006/table">
            <a:tbl>
              <a:tblPr/>
              <a:tblGrid>
                <a:gridCol w="1937880"/>
                <a:gridCol w="5300640"/>
              </a:tblGrid>
              <a:tr h="3952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A-Series A6-7480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52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Asrock FM2A68M-DG3 +</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52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4GB ELITE U-DIMM DDR3 TED34G1600C11BK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636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s-AR" sz="3000" spc="-1" strike="noStrike">
              <a:latin typeface="Arial"/>
            </a:endParaRPr>
          </a:p>
        </p:txBody>
      </p:sp>
      <p:sp>
        <p:nvSpPr>
          <p:cNvPr id="210" name="Google Shape;178;p41"/>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s-AR" sz="1600" spc="-1" strike="noStrike">
              <a:latin typeface="Arial"/>
            </a:endParaRPr>
          </a:p>
        </p:txBody>
      </p:sp>
      <p:pic>
        <p:nvPicPr>
          <p:cNvPr id="211" name="Google Shape;179;p41" descr=""/>
          <p:cNvPicPr/>
          <p:nvPr/>
        </p:nvPicPr>
        <p:blipFill>
          <a:blip r:embed="rId1"/>
          <a:stretch/>
        </p:blipFill>
        <p:spPr>
          <a:xfrm>
            <a:off x="4045680" y="1156680"/>
            <a:ext cx="5097960" cy="2867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s-AR" sz="3000" spc="-1" strike="noStrike">
              <a:latin typeface="Arial"/>
            </a:endParaRPr>
          </a:p>
        </p:txBody>
      </p:sp>
      <p:sp>
        <p:nvSpPr>
          <p:cNvPr id="213" name="Google Shape;185;p42"/>
          <p:cNvSpPr/>
          <p:nvPr/>
        </p:nvSpPr>
        <p:spPr>
          <a:xfrm>
            <a:off x="806400" y="1534320"/>
            <a:ext cx="3614760" cy="486720"/>
          </a:xfrm>
          <a:prstGeom prst="rect">
            <a:avLst/>
          </a:prstGeom>
          <a:noFill/>
          <a:ln w="0">
            <a:noFill/>
          </a:ln>
        </p:spPr>
        <p:style>
          <a:lnRef idx="0"/>
          <a:fillRef idx="0"/>
          <a:effectRef idx="0"/>
          <a:fontRef idx="minor"/>
        </p:style>
      </p:sp>
      <p:sp>
        <p:nvSpPr>
          <p:cNvPr id="214" name="Google Shape;186;p42"/>
          <p:cNvSpPr/>
          <p:nvPr/>
        </p:nvSpPr>
        <p:spPr>
          <a:xfrm>
            <a:off x="1020600" y="1759320"/>
            <a:ext cx="2994480" cy="39996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160" cy="2165040"/>
        </p:xfrm>
        <a:graphic>
          <a:graphicData uri="http://schemas.openxmlformats.org/drawingml/2006/table">
            <a:tbl>
              <a:tblPr/>
              <a:tblGrid>
                <a:gridCol w="2050920"/>
                <a:gridCol w="51876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Intel Core i5-9400F</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Asus PRIME H310M-E R2.0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8gb 1 Kingston Kvr24n17s8/8</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s-AR" sz="3000" spc="-1" strike="noStrike">
              <a:latin typeface="Arial"/>
            </a:endParaRPr>
          </a:p>
        </p:txBody>
      </p:sp>
      <p:sp>
        <p:nvSpPr>
          <p:cNvPr id="217" name="Google Shape;193;p43"/>
          <p:cNvSpPr/>
          <p:nvPr/>
        </p:nvSpPr>
        <p:spPr>
          <a:xfrm>
            <a:off x="806400" y="1534320"/>
            <a:ext cx="3614760" cy="3013200"/>
          </a:xfrm>
          <a:prstGeom prst="rect">
            <a:avLst/>
          </a:prstGeom>
          <a:noFill/>
          <a:ln w="0">
            <a:noFill/>
          </a:ln>
        </p:spPr>
        <p:style>
          <a:lnRef idx="0"/>
          <a:fillRef idx="0"/>
          <a:effectRef idx="0"/>
          <a:fontRef idx="minor"/>
        </p:style>
      </p:sp>
      <p:sp>
        <p:nvSpPr>
          <p:cNvPr id="218" name="Google Shape;194;p43"/>
          <p:cNvSpPr/>
          <p:nvPr/>
        </p:nvSpPr>
        <p:spPr>
          <a:xfrm>
            <a:off x="1020600" y="1759320"/>
            <a:ext cx="2994480" cy="399960"/>
          </a:xfrm>
          <a:prstGeom prst="rect">
            <a:avLst/>
          </a:prstGeom>
          <a:noFill/>
          <a:ln w="0">
            <a:noFill/>
          </a:ln>
        </p:spPr>
        <p:style>
          <a:lnRef idx="0"/>
          <a:fillRef idx="0"/>
          <a:effectRef idx="0"/>
          <a:fontRef idx="minor"/>
        </p:style>
      </p:sp>
      <p:graphicFrame>
        <p:nvGraphicFramePr>
          <p:cNvPr id="219" name="Google Shape;195;p43"/>
          <p:cNvGraphicFramePr/>
          <p:nvPr/>
        </p:nvGraphicFramePr>
        <p:xfrm>
          <a:off x="952560" y="1809720"/>
          <a:ext cx="7238520" cy="1956240"/>
        </p:xfrm>
        <a:graphic>
          <a:graphicData uri="http://schemas.openxmlformats.org/drawingml/2006/table">
            <a:tbl>
              <a:tblPr/>
              <a:tblGrid>
                <a:gridCol w="1891080"/>
                <a:gridCol w="534780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5 5600X</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A320M Asrock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8gb 1 Kingston Kvr24n17s8/8</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s-AR" sz="3000" spc="-1" strike="noStrike">
              <a:latin typeface="Arial"/>
            </a:endParaRPr>
          </a:p>
        </p:txBody>
      </p:sp>
      <p:sp>
        <p:nvSpPr>
          <p:cNvPr id="221" name="Google Shape;201;p44"/>
          <p:cNvSpPr/>
          <p:nvPr/>
        </p:nvSpPr>
        <p:spPr>
          <a:xfrm>
            <a:off x="1020600" y="1759320"/>
            <a:ext cx="2994480" cy="39996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2114640"/>
          <a:ext cx="7238160" cy="1956240"/>
        </p:xfrm>
        <a:graphic>
          <a:graphicData uri="http://schemas.openxmlformats.org/drawingml/2006/table">
            <a:tbl>
              <a:tblPr/>
              <a:tblGrid>
                <a:gridCol w="1900440"/>
                <a:gridCol w="533808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Intel Core i5 10400f</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ASRock B460M-HDV</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8gb 1 Kingston Kvr24n17s8/8</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Western Digital WD Blue WD5000AAKX 500 GB SATA 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364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a:p>
            <a:pPr>
              <a:lnSpc>
                <a:spcPct val="150000"/>
              </a:lnSpc>
              <a:buNone/>
              <a:tabLst>
                <a:tab algn="l" pos="0"/>
              </a:tabLst>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AR" sz="3000" spc="-1" strike="noStrike">
              <a:latin typeface="Arial"/>
            </a:endParaRPr>
          </a:p>
        </p:txBody>
      </p:sp>
      <p:sp>
        <p:nvSpPr>
          <p:cNvPr id="225" name="Google Shape;209;p45"/>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s-AR" sz="1600" spc="-1" strike="noStrike">
              <a:latin typeface="Arial"/>
            </a:endParaRPr>
          </a:p>
        </p:txBody>
      </p:sp>
      <p:pic>
        <p:nvPicPr>
          <p:cNvPr id="226" name="Google Shape;210;p45" descr=""/>
          <p:cNvPicPr/>
          <p:nvPr/>
        </p:nvPicPr>
        <p:blipFill>
          <a:blip r:embed="rId1"/>
          <a:stretch/>
        </p:blipFill>
        <p:spPr>
          <a:xfrm>
            <a:off x="3786480" y="1152000"/>
            <a:ext cx="5357160" cy="3013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s-AR" sz="3000" spc="-1" strike="noStrike">
              <a:latin typeface="Arial"/>
            </a:endParaRPr>
          </a:p>
        </p:txBody>
      </p:sp>
      <p:sp>
        <p:nvSpPr>
          <p:cNvPr id="228" name="Google Shape;216;p46"/>
          <p:cNvSpPr/>
          <p:nvPr/>
        </p:nvSpPr>
        <p:spPr>
          <a:xfrm>
            <a:off x="806400" y="1534320"/>
            <a:ext cx="3614760" cy="3013200"/>
          </a:xfrm>
          <a:prstGeom prst="rect">
            <a:avLst/>
          </a:prstGeom>
          <a:noFill/>
          <a:ln w="0">
            <a:noFill/>
          </a:ln>
        </p:spPr>
        <p:style>
          <a:lnRef idx="0"/>
          <a:fillRef idx="0"/>
          <a:effectRef idx="0"/>
          <a:fontRef idx="minor"/>
        </p:style>
      </p:sp>
      <p:sp>
        <p:nvSpPr>
          <p:cNvPr id="229" name="Google Shape;217;p46"/>
          <p:cNvSpPr/>
          <p:nvPr/>
        </p:nvSpPr>
        <p:spPr>
          <a:xfrm>
            <a:off x="1020600" y="1759320"/>
            <a:ext cx="2994480" cy="39996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809720"/>
          <a:ext cx="7238520" cy="2582640"/>
        </p:xfrm>
        <a:graphic>
          <a:graphicData uri="http://schemas.openxmlformats.org/drawingml/2006/table">
            <a:tbl>
              <a:tblPr/>
              <a:tblGrid>
                <a:gridCol w="2050920"/>
                <a:gridCol w="51879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i7-10700</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ASUS PRIME H410M-E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RAM Vengeance RGB Pro color black 32GB 2 Corsair CMW32GX4M2Z2933C16</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00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endParaRPr b="0" lang="es-AR" sz="1800" spc="-1" strike="noStrike">
                        <a:latin typeface="Arial"/>
                      </a:endParaRPr>
                    </a:p>
                    <a:p>
                      <a:pPr>
                        <a:lnSpc>
                          <a:spcPct val="100000"/>
                        </a:lnSpc>
                        <a:buNone/>
                        <a:tabLst>
                          <a:tab algn="l" pos="0"/>
                        </a:tabLst>
                      </a:pPr>
                      <a:r>
                        <a:rPr b="0" lang="es" sz="1400" spc="-1" strike="noStrike">
                          <a:solidFill>
                            <a:srgbClr val="000000"/>
                          </a:solidFill>
                          <a:latin typeface="Open Sans"/>
                          <a:ea typeface="Open Sans"/>
                        </a:rPr>
                        <a:t>Verbatim SSD 512GB Vi550 III</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Nvidia Gigabyte GeForce RTX 20 Series RTX 2060 GV-N2060D6-6GD (rev. 2.0) 6GB</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47"/>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s-AR" sz="3000" spc="-1" strike="noStrike">
              <a:latin typeface="Arial"/>
            </a:endParaRPr>
          </a:p>
        </p:txBody>
      </p:sp>
      <p:sp>
        <p:nvSpPr>
          <p:cNvPr id="232" name="Google Shape;224;p47"/>
          <p:cNvSpPr/>
          <p:nvPr/>
        </p:nvSpPr>
        <p:spPr>
          <a:xfrm>
            <a:off x="806400" y="1534320"/>
            <a:ext cx="3614760" cy="3013200"/>
          </a:xfrm>
          <a:prstGeom prst="rect">
            <a:avLst/>
          </a:prstGeom>
          <a:noFill/>
          <a:ln w="0">
            <a:noFill/>
          </a:ln>
        </p:spPr>
        <p:style>
          <a:lnRef idx="0"/>
          <a:fillRef idx="0"/>
          <a:effectRef idx="0"/>
          <a:fontRef idx="minor"/>
        </p:style>
      </p:sp>
      <p:sp>
        <p:nvSpPr>
          <p:cNvPr id="233" name="Google Shape;225;p47"/>
          <p:cNvSpPr/>
          <p:nvPr/>
        </p:nvSpPr>
        <p:spPr>
          <a:xfrm>
            <a:off x="1020600" y="1759320"/>
            <a:ext cx="2994480" cy="399960"/>
          </a:xfrm>
          <a:prstGeom prst="rect">
            <a:avLst/>
          </a:prstGeom>
          <a:noFill/>
          <a:ln w="0">
            <a:noFill/>
          </a:ln>
        </p:spPr>
        <p:style>
          <a:lnRef idx="0"/>
          <a:fillRef idx="0"/>
          <a:effectRef idx="0"/>
          <a:fontRef idx="minor"/>
        </p:style>
      </p:sp>
      <p:graphicFrame>
        <p:nvGraphicFramePr>
          <p:cNvPr id="234" name="Google Shape;226;p47"/>
          <p:cNvGraphicFramePr/>
          <p:nvPr/>
        </p:nvGraphicFramePr>
        <p:xfrm>
          <a:off x="952560" y="1809720"/>
          <a:ext cx="7238160" cy="1956240"/>
        </p:xfrm>
        <a:graphic>
          <a:graphicData uri="http://schemas.openxmlformats.org/drawingml/2006/table">
            <a:tbl>
              <a:tblPr/>
              <a:tblGrid>
                <a:gridCol w="1919160"/>
                <a:gridCol w="531936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7 3800xt</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PRIME B550M-K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DDR5 32GB 4800MHZ KINGSTON FURY BEAST 2X16</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Verbatim SSD 512GB Vi550 III</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NVIDIA GEFORCE RTX 3060 DUAL 12GB GDDR6</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6040" cy="3066840"/>
          </a:xfrm>
          <a:prstGeom prst="rect">
            <a:avLst/>
          </a:prstGeom>
          <a:noFill/>
          <a:ln w="0">
            <a:noFill/>
          </a:ln>
        </p:spPr>
        <p:style>
          <a:lnRef idx="0"/>
          <a:fillRef idx="0"/>
          <a:effectRef idx="0"/>
          <a:fontRef idx="minor"/>
        </p:style>
        <p:txBody>
          <a:bodyPr anchor="ctr">
            <a:noAutofit/>
          </a:bodyPr>
          <a:p>
            <a:pPr marL="457200" indent="-355680">
              <a:lnSpc>
                <a:spcPct val="130000"/>
              </a:lnSpc>
              <a:buClr>
                <a:srgbClr val="434343"/>
              </a:buClr>
              <a:buFont typeface="StarSymbol"/>
              <a:buAutoNum type="arabicPeriod"/>
            </a:pPr>
            <a:r>
              <a:rPr b="1" lang="es" sz="2000" spc="-1" strike="noStrike" u="sng">
                <a:solidFill>
                  <a:srgbClr val="0097a7"/>
                </a:solidFill>
                <a:uFillTx/>
                <a:latin typeface="Open Sans"/>
                <a:ea typeface="Open Sans"/>
                <a:hlinkClick r:id="" action="ppaction://hlinkshowjump?jump=nextslide"/>
              </a:rPr>
              <a:t>Consigna</a:t>
            </a:r>
            <a:endParaRPr b="0" lang="es-AR" sz="2000" spc="-1" strike="noStrike">
              <a:latin typeface="Arial"/>
            </a:endParaRPr>
          </a:p>
          <a:p>
            <a:pPr marL="457200" indent="-355680">
              <a:lnSpc>
                <a:spcPct val="130000"/>
              </a:lnSpc>
              <a:buClr>
                <a:srgbClr val="434343"/>
              </a:buClr>
              <a:buFont typeface="StarSymbol"/>
              <a:buAutoNum type="arabicPeriod"/>
            </a:pPr>
            <a:r>
              <a:rPr b="1" lang="es" sz="2000" spc="-1" strike="noStrike" u="sng">
                <a:solidFill>
                  <a:srgbClr val="0097a7"/>
                </a:solidFill>
                <a:uFillTx/>
                <a:latin typeface="Open Sans"/>
                <a:ea typeface="Open Sans"/>
              </a:rPr>
              <a:t>Detalles</a:t>
            </a:r>
            <a:endParaRPr b="0" lang="es-AR" sz="2000" spc="-1" strike="noStrike">
              <a:latin typeface="Arial"/>
            </a:endParaRPr>
          </a:p>
          <a:p>
            <a:pPr marL="457200" indent="-355680">
              <a:lnSpc>
                <a:spcPct val="130000"/>
              </a:lnSpc>
              <a:buClr>
                <a:srgbClr val="434343"/>
              </a:buClr>
              <a:buFont typeface="StarSymbol"/>
              <a:buAutoNum type="arabicPeriod"/>
            </a:pPr>
            <a:r>
              <a:rPr b="1" lang="es" sz="2000" spc="-1" strike="noStrike" u="sng">
                <a:solidFill>
                  <a:srgbClr val="0097a7"/>
                </a:solidFill>
                <a:uFillTx/>
                <a:latin typeface="Open Sans"/>
                <a:ea typeface="Open Sans"/>
              </a:rPr>
              <a:t>Especificaciones</a:t>
            </a:r>
            <a:r>
              <a:rPr b="1" lang="es" sz="2000" spc="-1" strike="noStrike" u="sng">
                <a:solidFill>
                  <a:srgbClr val="0097a7"/>
                </a:solidFill>
                <a:uFillTx/>
                <a:latin typeface="Open Sans"/>
                <a:ea typeface="Open Sans"/>
              </a:rPr>
              <a:t> de equipos</a:t>
            </a:r>
            <a:endParaRPr b="0" lang="es-AR" sz="2000" spc="-1" strike="noStrike">
              <a:latin typeface="Arial"/>
            </a:endParaRPr>
          </a:p>
          <a:p>
            <a:pPr marL="457200" indent="-355680">
              <a:lnSpc>
                <a:spcPct val="130000"/>
              </a:lnSpc>
              <a:buClr>
                <a:srgbClr val="434343"/>
              </a:buClr>
              <a:buFont typeface="StarSymbol"/>
              <a:buAutoNum type="arabicPeriod"/>
            </a:pPr>
            <a:r>
              <a:rPr b="1" lang="es" sz="2000" spc="-1" strike="noStrike" u="sng">
                <a:solidFill>
                  <a:srgbClr val="0097a7"/>
                </a:solidFill>
                <a:uFillTx/>
                <a:latin typeface="Open Sans"/>
                <a:ea typeface="Open Sans"/>
              </a:rPr>
              <a:t>Entrega</a:t>
            </a:r>
            <a:endParaRPr b="0" lang="es-AR" sz="2000" spc="-1" strike="noStrike">
              <a:latin typeface="Arial"/>
            </a:endParaRPr>
          </a:p>
          <a:p>
            <a:pPr marL="457200">
              <a:lnSpc>
                <a:spcPct val="130000"/>
              </a:lnSpc>
              <a:buNone/>
              <a:tabLst>
                <a:tab algn="l" pos="0"/>
              </a:tabLst>
            </a:pPr>
            <a:endParaRPr b="0" lang="es-AR" sz="2000" spc="-1" strike="noStrike">
              <a:latin typeface="Arial"/>
            </a:endParaRPr>
          </a:p>
        </p:txBody>
      </p:sp>
      <p:sp>
        <p:nvSpPr>
          <p:cNvPr id="169" name="Google Shape;93;p30"/>
          <p:cNvSpPr/>
          <p:nvPr/>
        </p:nvSpPr>
        <p:spPr>
          <a:xfrm>
            <a:off x="1672920" y="2442960"/>
            <a:ext cx="1590120" cy="84276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s-AR" sz="3100" spc="-1" strike="noStrike">
              <a:latin typeface="Arial"/>
            </a:endParaRPr>
          </a:p>
        </p:txBody>
      </p:sp>
      <p:sp>
        <p:nvSpPr>
          <p:cNvPr id="170" name="Google Shape;94;p30"/>
          <p:cNvSpPr/>
          <p:nvPr/>
        </p:nvSpPr>
        <p:spPr>
          <a:xfrm flipH="1">
            <a:off x="3592800" y="1409400"/>
            <a:ext cx="18720" cy="3033000"/>
          </a:xfrm>
          <a:custGeom>
            <a:avLst/>
            <a:gdLst/>
            <a:ahLst/>
            <a:rect l="l" t="t" r="r" b="b"/>
            <a:pathLst>
              <a:path w="21600" h="21600">
                <a:moveTo>
                  <a:pt x="0" y="0"/>
                </a:moveTo>
                <a:lnTo>
                  <a:pt x="21600" y="21600"/>
                </a:lnTo>
              </a:path>
            </a:pathLst>
          </a:custGeom>
          <a:no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231;p48"/>
          <p:cNvSpPr/>
          <p:nvPr/>
        </p:nvSpPr>
        <p:spPr>
          <a:xfrm>
            <a:off x="6436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AR" sz="3000" spc="-1" strike="noStrike">
              <a:latin typeface="Arial"/>
            </a:endParaRPr>
          </a:p>
        </p:txBody>
      </p:sp>
      <p:sp>
        <p:nvSpPr>
          <p:cNvPr id="236" name="Google Shape;232;p48"/>
          <p:cNvSpPr/>
          <p:nvPr/>
        </p:nvSpPr>
        <p:spPr>
          <a:xfrm>
            <a:off x="654120" y="1534320"/>
            <a:ext cx="3614760" cy="3013200"/>
          </a:xfrm>
          <a:prstGeom prst="rect">
            <a:avLst/>
          </a:prstGeom>
          <a:noFill/>
          <a:ln w="0">
            <a:noFill/>
          </a:ln>
        </p:spPr>
        <p:style>
          <a:lnRef idx="0"/>
          <a:fillRef idx="0"/>
          <a:effectRef idx="0"/>
          <a:fontRef idx="minor"/>
        </p:style>
      </p:sp>
      <p:sp>
        <p:nvSpPr>
          <p:cNvPr id="237" name="Google Shape;233;p48"/>
          <p:cNvSpPr/>
          <p:nvPr/>
        </p:nvSpPr>
        <p:spPr>
          <a:xfrm>
            <a:off x="868320" y="1759320"/>
            <a:ext cx="2994480" cy="399960"/>
          </a:xfrm>
          <a:prstGeom prst="rect">
            <a:avLst/>
          </a:prstGeom>
          <a:noFill/>
          <a:ln w="0">
            <a:noFill/>
          </a:ln>
        </p:spPr>
        <p:style>
          <a:lnRef idx="0"/>
          <a:fillRef idx="0"/>
          <a:effectRef idx="0"/>
          <a:fontRef idx="minor"/>
        </p:style>
      </p:sp>
      <p:graphicFrame>
        <p:nvGraphicFramePr>
          <p:cNvPr id="238" name="Google Shape;234;p48"/>
          <p:cNvGraphicFramePr/>
          <p:nvPr/>
        </p:nvGraphicFramePr>
        <p:xfrm>
          <a:off x="952560" y="2114640"/>
          <a:ext cx="7238520" cy="1956240"/>
        </p:xfrm>
        <a:graphic>
          <a:graphicData uri="http://schemas.openxmlformats.org/drawingml/2006/table">
            <a:tbl>
              <a:tblPr/>
              <a:tblGrid>
                <a:gridCol w="1947600"/>
                <a:gridCol w="5291280"/>
              </a:tblGrid>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Intel Core i9-10900K</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GIGABYTE Z590 UD AC</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Corsair Vengeance CMW32GX4M2Z2933C16  32 GB (2 x 16 GB), DDR4 2933</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Verbatim SSD 512GB Vi550 III</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91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NVIDIA GEFORCE RTX 3060 DUAL 12GB GDDR6</a:t>
                      </a:r>
                      <a:endParaRPr b="0" lang="es-AR"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9" name="Google Shape;235;p48"/>
          <p:cNvSpPr/>
          <p:nvPr/>
        </p:nvSpPr>
        <p:spPr>
          <a:xfrm>
            <a:off x="6436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AR" sz="1600" spc="-1" strike="noStrike">
              <a:latin typeface="Arial"/>
            </a:endParaRPr>
          </a:p>
          <a:p>
            <a:pPr>
              <a:lnSpc>
                <a:spcPct val="150000"/>
              </a:lnSpc>
              <a:buNone/>
              <a:tabLst>
                <a:tab algn="l" pos="0"/>
              </a:tabLst>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0" name="Google Shape;240;p49"/>
          <p:cNvSpPr/>
          <p:nvPr/>
        </p:nvSpPr>
        <p:spPr>
          <a:xfrm>
            <a:off x="3609720" y="1495080"/>
            <a:ext cx="36367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s-AR" sz="3700" spc="-1" strike="noStrike">
              <a:latin typeface="Arial"/>
            </a:endParaRPr>
          </a:p>
        </p:txBody>
      </p:sp>
      <p:sp>
        <p:nvSpPr>
          <p:cNvPr id="241" name="Google Shape;241;p49"/>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s-AR" sz="6000" spc="-1" strike="noStrike">
              <a:latin typeface="Arial"/>
            </a:endParaRPr>
          </a:p>
        </p:txBody>
      </p:sp>
      <p:sp>
        <p:nvSpPr>
          <p:cNvPr id="242" name="Google Shape;242;p49"/>
          <p:cNvSpPr/>
          <p:nvPr/>
        </p:nvSpPr>
        <p:spPr>
          <a:xfrm>
            <a:off x="3438360" y="2141280"/>
            <a:ext cx="18360" cy="1086120"/>
          </a:xfrm>
          <a:prstGeom prst="rect">
            <a:avLst/>
          </a:prstGeom>
          <a:solidFill>
            <a:srgbClr val="eeeeee"/>
          </a:solid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Google Shape;247;p50"/>
          <p:cNvSpPr/>
          <p:nvPr/>
        </p:nvSpPr>
        <p:spPr>
          <a:xfrm>
            <a:off x="62604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s-AR" sz="3000" spc="-1" strike="noStrike">
              <a:latin typeface="Arial"/>
            </a:endParaRPr>
          </a:p>
        </p:txBody>
      </p:sp>
      <p:sp>
        <p:nvSpPr>
          <p:cNvPr id="244" name="Google Shape;248;p50"/>
          <p:cNvSpPr/>
          <p:nvPr/>
        </p:nvSpPr>
        <p:spPr>
          <a:xfrm>
            <a:off x="636120" y="1534320"/>
            <a:ext cx="4185000" cy="144324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s-AR" sz="1600" spc="-1" strike="noStrike">
              <a:latin typeface="Arial"/>
            </a:endParaRPr>
          </a:p>
        </p:txBody>
      </p:sp>
      <p:pic>
        <p:nvPicPr>
          <p:cNvPr id="245" name="Google Shape;249;p50" descr=""/>
          <p:cNvPicPr/>
          <p:nvPr/>
        </p:nvPicPr>
        <p:blipFill>
          <a:blip r:embed="rId1"/>
          <a:stretch/>
        </p:blipFill>
        <p:spPr>
          <a:xfrm>
            <a:off x="4318920" y="1251000"/>
            <a:ext cx="3270240" cy="1839240"/>
          </a:xfrm>
          <a:prstGeom prst="rect">
            <a:avLst/>
          </a:prstGeom>
          <a:ln w="0">
            <a:noFill/>
          </a:ln>
        </p:spPr>
      </p:pic>
      <p:pic>
        <p:nvPicPr>
          <p:cNvPr id="246" name="Google Shape;250;p50" descr=""/>
          <p:cNvPicPr/>
          <p:nvPr/>
        </p:nvPicPr>
        <p:blipFill>
          <a:blip r:embed="rId2"/>
          <a:stretch/>
        </p:blipFill>
        <p:spPr>
          <a:xfrm>
            <a:off x="5677200" y="1418760"/>
            <a:ext cx="2902320" cy="1632240"/>
          </a:xfrm>
          <a:prstGeom prst="rect">
            <a:avLst/>
          </a:prstGeom>
          <a:ln w="0">
            <a:noFill/>
          </a:ln>
        </p:spPr>
      </p:pic>
      <p:pic>
        <p:nvPicPr>
          <p:cNvPr id="247" name="Google Shape;251;p50" descr=""/>
          <p:cNvPicPr/>
          <p:nvPr/>
        </p:nvPicPr>
        <p:blipFill>
          <a:blip r:embed="rId3"/>
          <a:stretch/>
        </p:blipFill>
        <p:spPr>
          <a:xfrm>
            <a:off x="5047200" y="2153520"/>
            <a:ext cx="2902320" cy="1632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s-AR" sz="3700" spc="-1" strike="noStrike">
              <a:latin typeface="Arial"/>
            </a:endParaRPr>
          </a:p>
        </p:txBody>
      </p:sp>
      <p:sp>
        <p:nvSpPr>
          <p:cNvPr id="172" name="Google Shape;100;p31"/>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s-AR" sz="6000" spc="-1" strike="noStrike">
              <a:latin typeface="Arial"/>
            </a:endParaRPr>
          </a:p>
        </p:txBody>
      </p:sp>
      <p:sp>
        <p:nvSpPr>
          <p:cNvPr id="173" name="Google Shape;101;p31"/>
          <p:cNvSpPr/>
          <p:nvPr/>
        </p:nvSpPr>
        <p:spPr>
          <a:xfrm>
            <a:off x="3438360" y="2141280"/>
            <a:ext cx="18360" cy="1086120"/>
          </a:xfrm>
          <a:prstGeom prst="rect">
            <a:avLst/>
          </a:prstGeom>
          <a:solidFill>
            <a:srgbClr val="eeeeee"/>
          </a:solid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360" cy="259488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s-AR"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s-AR" sz="1600" spc="-1" strike="noStrike">
              <a:latin typeface="Arial"/>
            </a:endParaRPr>
          </a:p>
          <a:p>
            <a:pPr>
              <a:lnSpc>
                <a:spcPct val="115000"/>
              </a:lnSpc>
              <a:buNone/>
              <a:tabLst>
                <a:tab algn="l" pos="0"/>
              </a:tabLst>
            </a:pPr>
            <a:endParaRPr b="0" lang="es-AR" sz="1600" spc="-1" strike="noStrike">
              <a:latin typeface="Arial"/>
            </a:endParaRPr>
          </a:p>
          <a:p>
            <a:pPr>
              <a:lnSpc>
                <a:spcPct val="115000"/>
              </a:lnSpc>
              <a:buNone/>
              <a:tabLst>
                <a:tab algn="l" pos="0"/>
              </a:tabLst>
            </a:pPr>
            <a:endParaRPr b="0" lang="es-AR" sz="1600" spc="-1" strike="noStrike">
              <a:latin typeface="Arial"/>
            </a:endParaRPr>
          </a:p>
        </p:txBody>
      </p:sp>
      <p:sp>
        <p:nvSpPr>
          <p:cNvPr id="175" name="Google Shape;107;p32"/>
          <p:cNvSpPr/>
          <p:nvPr/>
        </p:nvSpPr>
        <p:spPr>
          <a:xfrm>
            <a:off x="616680" y="608040"/>
            <a:ext cx="311616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s-AR" sz="3000" spc="-1" strike="noStrike">
              <a:latin typeface="Arial"/>
            </a:endParaRPr>
          </a:p>
        </p:txBody>
      </p:sp>
      <p:pic>
        <p:nvPicPr>
          <p:cNvPr id="176" name="Google Shape;108;p32" descr=""/>
          <p:cNvPicPr/>
          <p:nvPr/>
        </p:nvPicPr>
        <p:blipFill>
          <a:blip r:embed="rId1"/>
          <a:stretch/>
        </p:blipFill>
        <p:spPr>
          <a:xfrm>
            <a:off x="4165560" y="1798560"/>
            <a:ext cx="5182920" cy="2915280"/>
          </a:xfrm>
          <a:prstGeom prst="rect">
            <a:avLst/>
          </a:prstGeom>
          <a:ln w="0">
            <a:noFill/>
          </a:ln>
        </p:spPr>
      </p:pic>
      <p:pic>
        <p:nvPicPr>
          <p:cNvPr id="177" name="Google Shape;109;p32" descr=""/>
          <p:cNvPicPr/>
          <p:nvPr/>
        </p:nvPicPr>
        <p:blipFill>
          <a:blip r:embed="rId2"/>
          <a:stretch/>
        </p:blipFill>
        <p:spPr>
          <a:xfrm>
            <a:off x="4881600" y="1290240"/>
            <a:ext cx="1951560" cy="1097640"/>
          </a:xfrm>
          <a:prstGeom prst="rect">
            <a:avLst/>
          </a:prstGeom>
          <a:ln w="0">
            <a:noFill/>
          </a:ln>
        </p:spPr>
      </p:pic>
      <p:pic>
        <p:nvPicPr>
          <p:cNvPr id="178" name="Google Shape;110;p32" descr=""/>
          <p:cNvPicPr/>
          <p:nvPr/>
        </p:nvPicPr>
        <p:blipFill>
          <a:blip r:embed="rId3"/>
          <a:stretch/>
        </p:blipFill>
        <p:spPr>
          <a:xfrm>
            <a:off x="5801400" y="962640"/>
            <a:ext cx="3116160" cy="1752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s-AR" sz="3700" spc="-1" strike="noStrike">
              <a:latin typeface="Arial"/>
            </a:endParaRPr>
          </a:p>
        </p:txBody>
      </p:sp>
      <p:sp>
        <p:nvSpPr>
          <p:cNvPr id="180" name="Google Shape;116;p33"/>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s-AR" sz="6000" spc="-1" strike="noStrike">
              <a:latin typeface="Arial"/>
            </a:endParaRPr>
          </a:p>
        </p:txBody>
      </p:sp>
      <p:sp>
        <p:nvSpPr>
          <p:cNvPr id="181" name="Google Shape;117;p33"/>
          <p:cNvSpPr/>
          <p:nvPr/>
        </p:nvSpPr>
        <p:spPr>
          <a:xfrm>
            <a:off x="3438360" y="2141280"/>
            <a:ext cx="18360" cy="1086120"/>
          </a:xfrm>
          <a:prstGeom prst="rect">
            <a:avLst/>
          </a:prstGeom>
          <a:solidFill>
            <a:srgbClr val="eeeeee"/>
          </a:solid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s-AR" sz="3000" spc="-1" strike="noStrike">
              <a:latin typeface="Arial"/>
            </a:endParaRPr>
          </a:p>
        </p:txBody>
      </p:sp>
      <p:sp>
        <p:nvSpPr>
          <p:cNvPr id="183" name="Google Shape;123;p34"/>
          <p:cNvSpPr/>
          <p:nvPr/>
        </p:nvSpPr>
        <p:spPr>
          <a:xfrm>
            <a:off x="626760" y="1468080"/>
            <a:ext cx="4057920" cy="325512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s-AR" sz="1600" spc="-1" strike="noStrike">
              <a:latin typeface="Arial"/>
            </a:endParaRPr>
          </a:p>
          <a:p>
            <a:pPr>
              <a:lnSpc>
                <a:spcPct val="115000"/>
              </a:lnSpc>
              <a:buNone/>
              <a:tabLst>
                <a:tab algn="l" pos="0"/>
              </a:tabLst>
            </a:pP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s-AR"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s-AR" sz="1600" spc="-1" strike="noStrike">
              <a:latin typeface="Arial"/>
            </a:endParaRPr>
          </a:p>
          <a:p>
            <a:pPr>
              <a:lnSpc>
                <a:spcPct val="115000"/>
              </a:lnSpc>
              <a:buNone/>
              <a:tabLst>
                <a:tab algn="l" pos="0"/>
              </a:tabLst>
            </a:pPr>
            <a:endParaRPr b="0" lang="es-AR" sz="1600" spc="-1" strike="noStrike">
              <a:latin typeface="Arial"/>
            </a:endParaRPr>
          </a:p>
        </p:txBody>
      </p:sp>
      <p:sp>
        <p:nvSpPr>
          <p:cNvPr id="184" name="Google Shape;124;p34"/>
          <p:cNvSpPr/>
          <p:nvPr/>
        </p:nvSpPr>
        <p:spPr>
          <a:xfrm>
            <a:off x="4804920" y="1427400"/>
            <a:ext cx="3789360" cy="2074680"/>
          </a:xfrm>
          <a:prstGeom prst="rect">
            <a:avLst/>
          </a:prstGeom>
          <a:noFill/>
          <a:ln w="0">
            <a:noFill/>
          </a:ln>
        </p:spPr>
        <p:style>
          <a:lnRef idx="0"/>
          <a:fillRef idx="0"/>
          <a:effectRef idx="0"/>
          <a:fontRef idx="minor"/>
        </p:style>
        <p:txBody>
          <a:bodyPr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s-AR"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s-AR"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s-AR" sz="1600" spc="-1" strike="noStrike">
              <a:latin typeface="Arial"/>
            </a:endParaRPr>
          </a:p>
          <a:p>
            <a:pPr>
              <a:lnSpc>
                <a:spcPct val="100000"/>
              </a:lnSpc>
              <a:buNone/>
              <a:tabLst>
                <a:tab algn="l" pos="0"/>
              </a:tabLst>
            </a:pPr>
            <a:endParaRPr b="0" lang="es-AR" sz="1600" spc="-1" strike="noStrike">
              <a:latin typeface="Arial"/>
            </a:endParaRPr>
          </a:p>
        </p:txBody>
      </p:sp>
      <p:pic>
        <p:nvPicPr>
          <p:cNvPr id="185" name="Google Shape;125;p34" descr=""/>
          <p:cNvPicPr/>
          <p:nvPr/>
        </p:nvPicPr>
        <p:blipFill>
          <a:blip r:embed="rId1"/>
          <a:stretch/>
        </p:blipFill>
        <p:spPr>
          <a:xfrm>
            <a:off x="5615640" y="3197160"/>
            <a:ext cx="2899440" cy="1630800"/>
          </a:xfrm>
          <a:prstGeom prst="rect">
            <a:avLst/>
          </a:prstGeom>
          <a:ln w="0">
            <a:noFill/>
          </a:ln>
        </p:spPr>
      </p:pic>
      <p:pic>
        <p:nvPicPr>
          <p:cNvPr id="186" name="Google Shape;126;p34" descr=""/>
          <p:cNvPicPr/>
          <p:nvPr/>
        </p:nvPicPr>
        <p:blipFill>
          <a:blip r:embed="rId2"/>
          <a:stretch/>
        </p:blipFill>
        <p:spPr>
          <a:xfrm>
            <a:off x="4457160" y="3440520"/>
            <a:ext cx="2163960" cy="121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760" cy="2615400"/>
          </a:xfrm>
          <a:prstGeom prst="roundRect">
            <a:avLst>
              <a:gd name="adj" fmla="val 16667"/>
            </a:avLst>
          </a:prstGeom>
          <a:solidFill>
            <a:srgbClr val="434343"/>
          </a:solidFill>
          <a:ln w="9360">
            <a:solidFill>
              <a:srgbClr val="595959"/>
            </a:solidFill>
            <a:round/>
          </a:ln>
        </p:spPr>
        <p:style>
          <a:lnRef idx="0"/>
          <a:fillRef idx="0"/>
          <a:effectRef idx="0"/>
          <a:fontRef idx="minor"/>
        </p:style>
        <p:txBody>
          <a:bodyPr tIns="91440" bIns="91440" anchor="ctr">
            <a:noAutofit/>
          </a:bodyPr>
          <a:p>
            <a:pPr marL="822960">
              <a:lnSpc>
                <a:spcPct val="100000"/>
              </a:lnSpc>
              <a:buNone/>
              <a:tabLst>
                <a:tab algn="l" pos="0"/>
              </a:tabLst>
            </a:pPr>
            <a:endParaRPr b="0" lang="es-AR" sz="1400" spc="-1" strike="noStrike">
              <a:latin typeface="Arial"/>
            </a:endParaRPr>
          </a:p>
          <a:p>
            <a:pPr marL="822960">
              <a:lnSpc>
                <a:spcPct val="100000"/>
              </a:lnSpc>
              <a:buNone/>
              <a:tabLst>
                <a:tab algn="l" pos="0"/>
              </a:tabLst>
            </a:pPr>
            <a:endParaRPr b="0" lang="es-AR" sz="1400" spc="-1" strike="noStrike">
              <a:latin typeface="Arial"/>
            </a:endParaRPr>
          </a:p>
        </p:txBody>
      </p:sp>
      <p:sp>
        <p:nvSpPr>
          <p:cNvPr id="188" name="Google Shape;132;p35"/>
          <p:cNvSpPr/>
          <p:nvPr/>
        </p:nvSpPr>
        <p:spPr>
          <a:xfrm>
            <a:off x="614880" y="615600"/>
            <a:ext cx="183888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s-AR" sz="3000" spc="-1" strike="noStrike">
              <a:latin typeface="Arial"/>
            </a:endParaRPr>
          </a:p>
        </p:txBody>
      </p:sp>
      <p:sp>
        <p:nvSpPr>
          <p:cNvPr id="189" name="Google Shape;133;p35"/>
          <p:cNvSpPr/>
          <p:nvPr/>
        </p:nvSpPr>
        <p:spPr>
          <a:xfrm>
            <a:off x="614880" y="1469520"/>
            <a:ext cx="3765240" cy="281736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s-AR" sz="1700" spc="-1" strike="noStrike">
              <a:latin typeface="Arial"/>
            </a:endParaRPr>
          </a:p>
          <a:p>
            <a:pPr>
              <a:lnSpc>
                <a:spcPct val="115000"/>
              </a:lnSpc>
              <a:buNone/>
              <a:tabLst>
                <a:tab algn="l" pos="0"/>
              </a:tabLst>
            </a:pPr>
            <a:endParaRPr b="0" lang="es-AR" sz="17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s-AR" sz="1600" spc="-1" strike="noStrike">
              <a:latin typeface="Arial"/>
            </a:endParaRPr>
          </a:p>
          <a:p>
            <a:pPr algn="just">
              <a:lnSpc>
                <a:spcPct val="150000"/>
              </a:lnSpc>
              <a:buNone/>
              <a:tabLst>
                <a:tab algn="l" pos="0"/>
              </a:tabLst>
            </a:pPr>
            <a:endParaRPr b="0" lang="es-AR" sz="1600" spc="-1" strike="noStrike">
              <a:latin typeface="Arial"/>
            </a:endParaRPr>
          </a:p>
          <a:p>
            <a:pPr algn="just">
              <a:lnSpc>
                <a:spcPct val="150000"/>
              </a:lnSpc>
              <a:buNone/>
              <a:tabLst>
                <a:tab algn="l" pos="0"/>
              </a:tabLst>
            </a:pPr>
            <a:endParaRPr b="0" lang="es-AR" sz="1600" spc="-1" strike="noStrike">
              <a:latin typeface="Arial"/>
            </a:endParaRPr>
          </a:p>
          <a:p>
            <a:pPr algn="just">
              <a:lnSpc>
                <a:spcPct val="150000"/>
              </a:lnSpc>
              <a:buNone/>
              <a:tabLst>
                <a:tab algn="l" pos="0"/>
              </a:tabLst>
            </a:pPr>
            <a:endParaRPr b="0" lang="es-AR" sz="1600" spc="-1" strike="noStrike">
              <a:latin typeface="Arial"/>
            </a:endParaRPr>
          </a:p>
        </p:txBody>
      </p:sp>
      <p:sp>
        <p:nvSpPr>
          <p:cNvPr id="190" name="Google Shape;134;p35"/>
          <p:cNvSpPr/>
          <p:nvPr/>
        </p:nvSpPr>
        <p:spPr>
          <a:xfrm>
            <a:off x="5082840" y="1767960"/>
            <a:ext cx="3055680" cy="2395080"/>
          </a:xfrm>
          <a:prstGeom prst="rect">
            <a:avLst/>
          </a:prstGeom>
          <a:noFill/>
          <a:ln w="0">
            <a:noFill/>
          </a:ln>
        </p:spPr>
        <p:style>
          <a:lnRef idx="0"/>
          <a:fillRef idx="0"/>
          <a:effectRef idx="0"/>
          <a:fontRef idx="minor"/>
        </p:style>
        <p:txBody>
          <a:bodyPr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s-AR"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816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s-AR"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s-AR" sz="3700" spc="-1" strike="noStrike">
              <a:latin typeface="Arial"/>
            </a:endParaRPr>
          </a:p>
        </p:txBody>
      </p:sp>
      <p:sp>
        <p:nvSpPr>
          <p:cNvPr id="192" name="Google Shape;140;p36"/>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s-AR" sz="6000" spc="-1" strike="noStrike">
              <a:latin typeface="Arial"/>
            </a:endParaRPr>
          </a:p>
        </p:txBody>
      </p:sp>
      <p:sp>
        <p:nvSpPr>
          <p:cNvPr id="193" name="Google Shape;141;p36"/>
          <p:cNvSpPr/>
          <p:nvPr/>
        </p:nvSpPr>
        <p:spPr>
          <a:xfrm>
            <a:off x="3438360" y="2141280"/>
            <a:ext cx="18360" cy="1086120"/>
          </a:xfrm>
          <a:prstGeom prst="rect">
            <a:avLst/>
          </a:prstGeom>
          <a:solidFill>
            <a:srgbClr val="eeeeee"/>
          </a:solid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s-AR" sz="3000" spc="-1" strike="noStrike">
              <a:latin typeface="Arial"/>
            </a:endParaRPr>
          </a:p>
        </p:txBody>
      </p:sp>
      <p:sp>
        <p:nvSpPr>
          <p:cNvPr id="195" name="Google Shape;147;p37"/>
          <p:cNvSpPr/>
          <p:nvPr/>
        </p:nvSpPr>
        <p:spPr>
          <a:xfrm>
            <a:off x="627840" y="152820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s-AR" sz="1600" spc="-1" strike="noStrike">
              <a:latin typeface="Arial"/>
            </a:endParaRPr>
          </a:p>
        </p:txBody>
      </p:sp>
      <p:pic>
        <p:nvPicPr>
          <p:cNvPr id="196" name="Google Shape;148;p37" descr=""/>
          <p:cNvPicPr/>
          <p:nvPr/>
        </p:nvPicPr>
        <p:blipFill>
          <a:blip r:embed="rId1"/>
          <a:stretch/>
        </p:blipFill>
        <p:spPr>
          <a:xfrm>
            <a:off x="4406400" y="1249920"/>
            <a:ext cx="4699440" cy="2643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LibreOffice/7.2.5.2.0$Linux_X86_64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2022-03-14T23:50:25Z</dcterms:modified>
  <cp:revision>11</cp:revision>
  <dc:subject/>
  <dc:title/>
</cp:coreProperties>
</file>