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Open Sans ExtraBold" panose="020B0604020202020204" charset="0"/>
      <p:bold r:id="rId25"/>
      <p:boldItalic r:id="rId26"/>
    </p:embeddedFont>
    <p:embeddedFont>
      <p:font typeface="Rajdhani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ubik" panose="020B0604020202020204" charset="-79"/>
      <p:regular r:id="rId33"/>
      <p:bold r:id="rId34"/>
      <p:italic r:id="rId35"/>
      <p:boldItalic r:id="rId36"/>
    </p:embeddedFont>
    <p:embeddedFont>
      <p:font typeface="Rubik Light" panose="020B0604020202020204" charset="-79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al-es-mi-ip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ra.com/es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sz="4600" b="1" i="0" u="none" strike="noStrike" cap="none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Pública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direccion IP publica y anotar.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 IP </a:t>
            </a:r>
            <a:r>
              <a:rPr lang="es-AR" b="1" dirty="0"/>
              <a:t>186.12.186.75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ip y consultar su geolocalización (podemos hacerlo desde la pagina cual es mi IP) y anotar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s-AR" b="1" dirty="0"/>
              <a:t>154.28.188.203</a:t>
            </a:r>
            <a:r>
              <a:rPr lang="es" b="1" dirty="0">
                <a:sym typeface="Open Sans"/>
              </a:rPr>
              <a:t> </a:t>
            </a:r>
            <a:endParaRPr b="1" dirty="0"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ip y consultar la localización de la misma. </a:t>
            </a:r>
            <a:r>
              <a:rPr lang="es-AR" b="1" dirty="0"/>
              <a:t>185.220.101.71</a:t>
            </a:r>
            <a:endParaRPr b="1" dirty="0"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porque tanto thor como la vpn encapasula el origen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principio no se pudo utilizar pero al utilizar la vpn si accedio porque la vpn habia cambiado la localizacion de la solicitud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localizar la IP ? 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2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siguiente link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click en </a:t>
            </a:r>
            <a:r>
              <a:rPr lang="es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valores. UP: 48Mbps Dowload: 151Mbps Ping: 13ms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UP: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0,86Mbps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Dowload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0,80Mbps 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Ping: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314ms</a:t>
            </a:r>
            <a:endParaRPr lang="en-US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UP: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3,86Mbps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Dowload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9Mbps 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Ping: 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500ms</a:t>
            </a:r>
            <a:endParaRPr lang="en-US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Si, porque el origen de donde salen los paquetes son diferentes y van por diferentes caminos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 el tiempo en que tarda un paquete en ir y volver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valor del ping, ¿varia entre las diferentes opciones? 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Si porque el paquete viaja por diferentes caminos.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" action="ppaction://hlinkshowjump?jump=nextslide"/>
              </a:rPr>
              <a:t>Instalación browser</a:t>
            </a:r>
            <a:endParaRPr sz="20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Chequeo Ip </a:t>
            </a: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pública</a:t>
            </a:r>
            <a:endParaRPr sz="20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Prueba de velocidad</a:t>
            </a:r>
            <a:endParaRPr sz="20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Según</a:t>
            </a: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 lo aprendido</a:t>
            </a:r>
            <a:endParaRPr sz="20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 dirty="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creando una carpeta de la clase correspondiente.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 Browsers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 dirty="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 dirty="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botón settings y luego más abajo hacer clic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sz="6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697</Words>
  <Application>Microsoft Office PowerPoint</Application>
  <PresentationFormat>Presentación en pantalla (16:9)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Open Sans ExtraBold</vt:lpstr>
      <vt:lpstr>Rajdhani</vt:lpstr>
      <vt:lpstr>Calibri</vt:lpstr>
      <vt:lpstr>Arial</vt:lpstr>
      <vt:lpstr>Rubik</vt:lpstr>
      <vt:lpstr>Rubik Light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Marcelo Betancor</cp:lastModifiedBy>
  <cp:revision>4</cp:revision>
  <dcterms:modified xsi:type="dcterms:W3CDTF">2022-04-01T14:10:10Z</dcterms:modified>
</cp:coreProperties>
</file>