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ajdhani" charset="0"/>
      <p:regular r:id="rId27"/>
      <p:bold r:id="rId28"/>
    </p:embeddedFont>
    <p:embeddedFont>
      <p:font typeface="Open Sans" charset="0"/>
      <p:regular r:id="rId29"/>
      <p:bold r:id="rId30"/>
      <p:italic r:id="rId31"/>
      <p:boldItalic r:id="rId32"/>
    </p:embeddedFont>
    <p:embeddedFont>
      <p:font typeface="Proxima Nova"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2ABC89A-1099-4392-A5EE-D4420F9E5F0A}">
  <a:tblStyle styleId="{42ABC89A-1099-4392-A5EE-D4420F9E5F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8" d="100"/>
          <a:sy n="158" d="100"/>
        </p:scale>
        <p:origin x="-26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511420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3000000" cy="3000000"/>
        </p:xfrm>
        <a:graphic>
          <a:graphicData uri="http://schemas.openxmlformats.org/drawingml/2006/table">
            <a:tbl>
              <a:tblPr>
                <a:noFill/>
                <a:tableStyleId>{42ABC89A-1099-4392-A5EE-D4420F9E5F0A}</a:tableStyleId>
              </a:tblPr>
              <a:tblGrid>
                <a:gridCol w="2013425"/>
                <a:gridCol w="5225575"/>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Mother Gigabyte Socket 1151 Ga-h110m</a:t>
                      </a:r>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Memoria RAM ValueRAM 4GB 1 Kingston ddr4 2666 mhz</a:t>
                      </a:r>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t>Disco duro interno Western Digital WD5000AAKX 500GB</a:t>
                      </a:r>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nvGraphicFramePr>
        <p:xfrm>
          <a:off x="952500" y="1809750"/>
          <a:ext cx="3000000" cy="3000000"/>
        </p:xfrm>
        <a:graphic>
          <a:graphicData uri="http://schemas.openxmlformats.org/drawingml/2006/table">
            <a:tbl>
              <a:tblPr>
                <a:noFill/>
                <a:tableStyleId>{42ABC89A-1099-4392-A5EE-D4420F9E5F0A}</a:tableStyleId>
              </a:tblPr>
              <a:tblGrid>
                <a:gridCol w="2004025"/>
                <a:gridCol w="5234975"/>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0"/>
                        </a:spcAft>
                        <a:buClr>
                          <a:schemeClr val="dk1"/>
                        </a:buClr>
                        <a:buSzPts val="1100"/>
                        <a:buFont typeface="Arial"/>
                        <a:buNone/>
                      </a:pPr>
                      <a:r>
                        <a:rPr lang="es" sz="1650" b="1">
                          <a:solidFill>
                            <a:schemeClr val="dk1"/>
                          </a:solidFill>
                          <a:highlight>
                            <a:srgbClr val="FFFFFF"/>
                          </a:highlight>
                          <a:latin typeface="Proxima Nova"/>
                          <a:ea typeface="Proxima Nova"/>
                          <a:cs typeface="Proxima Nova"/>
                          <a:sym typeface="Proxima Nova"/>
                        </a:rPr>
                        <a:t>Mother Asus Prime A320m-k Am4 Ddr4 A320 Hdmi M2</a:t>
                      </a:r>
                      <a:endParaRPr sz="1650" b="1">
                        <a:solidFill>
                          <a:schemeClr val="dk1"/>
                        </a:solidFill>
                        <a:highlight>
                          <a:srgbClr val="FFFFFF"/>
                        </a:highlight>
                        <a:latin typeface="Proxima Nova"/>
                        <a:ea typeface="Proxima Nova"/>
                        <a:cs typeface="Proxima Nova"/>
                        <a:sym typeface="Proxima Nova"/>
                      </a:endParaRPr>
                    </a:p>
                    <a:p>
                      <a:pPr marL="0" lvl="0" indent="0" algn="l" rtl="0">
                        <a:spcBef>
                          <a:spcPts val="600"/>
                        </a:spcBef>
                        <a:spcAft>
                          <a:spcPts val="0"/>
                        </a:spcAft>
                        <a:buNone/>
                      </a:pP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solidFill>
                            <a:schemeClr val="dk1"/>
                          </a:solidFill>
                        </a:rPr>
                        <a:t>Memoria RAM ValueRAM 4GB 1 Kingston ddr4 2666 mhz</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rPr>
                        <a:t>Disco duro interno Western Digital WD5000AAKX 500GB</a:t>
                      </a:r>
                      <a:endParaRPr>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nvGraphicFramePr>
        <p:xfrm>
          <a:off x="952500" y="2114550"/>
          <a:ext cx="3000000" cy="3000000"/>
        </p:xfrm>
        <a:graphic>
          <a:graphicData uri="http://schemas.openxmlformats.org/drawingml/2006/table">
            <a:tbl>
              <a:tblPr>
                <a:noFill/>
                <a:tableStyleId>{42ABC89A-1099-4392-A5EE-D4420F9E5F0A}</a:tableStyleId>
              </a:tblPr>
              <a:tblGrid>
                <a:gridCol w="1938175"/>
                <a:gridCol w="5300825"/>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Celeron G5905</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266700" lvl="0" indent="0" algn="l" rtl="0">
                        <a:lnSpc>
                          <a:spcPct val="118000"/>
                        </a:lnSpc>
                        <a:spcBef>
                          <a:spcPts val="0"/>
                        </a:spcBef>
                        <a:spcAft>
                          <a:spcPts val="600"/>
                        </a:spcAft>
                        <a:buNone/>
                      </a:pPr>
                      <a:r>
                        <a:rPr lang="es" sz="1650" b="1">
                          <a:solidFill>
                            <a:schemeClr val="dk1"/>
                          </a:solidFill>
                          <a:highlight>
                            <a:srgbClr val="FFFFFF"/>
                          </a:highlight>
                          <a:latin typeface="Proxima Nova"/>
                          <a:ea typeface="Proxima Nova"/>
                          <a:cs typeface="Proxima Nova"/>
                          <a:sym typeface="Proxima Nova"/>
                        </a:rPr>
                        <a:t>Asus H410m E</a:t>
                      </a:r>
                      <a:endParaRPr sz="1650" b="1">
                        <a:solidFill>
                          <a:schemeClr val="dk1"/>
                        </a:solidFill>
                        <a:highlight>
                          <a:srgbClr val="FFFFFF"/>
                        </a:highlight>
                        <a:latin typeface="Proxima Nova"/>
                        <a:ea typeface="Proxima Nova"/>
                        <a:cs typeface="Proxima Nova"/>
                        <a:sym typeface="Proxima Nova"/>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rPr>
                        <a:t>Memoria RAM ValueRAM 4GB 1 Kingston ddr4 2666 mhz</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rPr>
                        <a:t>Disco duro interno Western Digital WD5000AAKX 500GB</a:t>
                      </a:r>
                      <a:endParaRPr>
                        <a:latin typeface="Open Sans"/>
                        <a:ea typeface="Open Sans"/>
                        <a:cs typeface="Open Sans"/>
                        <a:sym typeface="Open Sans"/>
                      </a:endParaRPr>
                    </a:p>
                  </a:txBody>
                  <a:tcPr marL="91425" marR="91425" marT="91425" marB="91425"/>
                </a:tc>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nvGraphicFramePr>
        <p:xfrm>
          <a:off x="952500" y="1809750"/>
          <a:ext cx="3000000" cy="3000000"/>
        </p:xfrm>
        <a:graphic>
          <a:graphicData uri="http://schemas.openxmlformats.org/drawingml/2006/table">
            <a:tbl>
              <a:tblPr>
                <a:noFill/>
                <a:tableStyleId>{42ABC89A-1099-4392-A5EE-D4420F9E5F0A}</a:tableStyleId>
              </a:tblPr>
              <a:tblGrid>
                <a:gridCol w="2051050"/>
                <a:gridCol w="5187950"/>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i5 9400 F</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ASUS Prime  B365M-A</a:t>
                      </a: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Memoria Ram fury ddr4 8gb hyperx 2666 mhz</a:t>
                      </a:r>
                      <a:endParaRPr>
                        <a:latin typeface="Open Sans"/>
                        <a:ea typeface="Open Sans"/>
                        <a:cs typeface="Open Sans"/>
                        <a:sym typeface="Open Sans"/>
                      </a:endParaRPr>
                    </a:p>
                  </a:txBody>
                  <a:tcPr marL="91425" marR="91425" marT="91425" marB="91425">
                    <a:solidFill>
                      <a:srgbClr val="EFEFEF"/>
                    </a:solidFill>
                  </a:tcPr>
                </a:tc>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Disco sólido interno Kingston 480GB 450 mb/seg</a:t>
                      </a: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nvGraphicFramePr>
        <p:xfrm>
          <a:off x="952500" y="1809750"/>
          <a:ext cx="3000000" cy="3000000"/>
        </p:xfrm>
        <a:graphic>
          <a:graphicData uri="http://schemas.openxmlformats.org/drawingml/2006/table">
            <a:tbl>
              <a:tblPr>
                <a:noFill/>
                <a:tableStyleId>{42ABC89A-1099-4392-A5EE-D4420F9E5F0A}</a:tableStyleId>
              </a:tblPr>
              <a:tblGrid>
                <a:gridCol w="1891200"/>
                <a:gridCol w="5347800"/>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5 2600 Six-Core 3.4 GHz</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Memoria Ram fury ddr4 8gb hyperx 2666 mhz</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Disco sólido interno Kingston 480GB 450 mb/seg</a:t>
                      </a:r>
                      <a:endParaRPr>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Placa Video Msi Nvidia Geforce Gtx 1050 Ti 4gb</a:t>
                      </a:r>
                      <a:endParaRPr>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nvGraphicFramePr>
        <p:xfrm>
          <a:off x="952500" y="2114550"/>
          <a:ext cx="3000000" cy="3000000"/>
        </p:xfrm>
        <a:graphic>
          <a:graphicData uri="http://schemas.openxmlformats.org/drawingml/2006/table">
            <a:tbl>
              <a:tblPr>
                <a:noFill/>
                <a:tableStyleId>{42ABC89A-1099-4392-A5EE-D4420F9E5F0A}</a:tableStyleId>
              </a:tblPr>
              <a:tblGrid>
                <a:gridCol w="1900600"/>
                <a:gridCol w="5338400"/>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Microprocesador Intel I5-11400f 12mb 4.4ghz 6 Cores 11va Gen</a:t>
                      </a:r>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ASUS Prime  B365M-A</a:t>
                      </a:r>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Memoria Ram fury ddr4 8gb hyperx 2666 mhz</a:t>
                      </a:r>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Disco sólido interno Kingston 480GB 450 mb/seg</a:t>
                      </a:r>
                      <a:endParaRPr/>
                    </a:p>
                  </a:txBody>
                  <a:tcPr marL="91425" marR="91425" marT="91425" marB="91425">
                    <a:solidFill>
                      <a:schemeClr val="lt1"/>
                    </a:solidFill>
                  </a:tcPr>
                </a:tc>
              </a:tr>
              <a:tr h="7428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Nvidia Zotac Gaming GeForce GTX 16 Series GTX 1660 SUPER ZT-T16620F-10L 6GB</a:t>
                      </a:r>
                      <a:endParaRPr>
                        <a:solidFill>
                          <a:schemeClr val="dk1"/>
                        </a:solidFill>
                        <a:latin typeface="Open Sans"/>
                        <a:ea typeface="Open Sans"/>
                        <a:cs typeface="Open Sans"/>
                        <a:sym typeface="Open Sans"/>
                      </a:endParaRPr>
                    </a:p>
                  </a:txBody>
                  <a:tcPr marL="91425" marR="91425" marT="91425" marB="91425">
                    <a:solidFill>
                      <a:schemeClr val="lt1"/>
                    </a:solidFill>
                  </a:tcPr>
                </a:tc>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nvGraphicFramePr>
        <p:xfrm>
          <a:off x="952500" y="1809750"/>
          <a:ext cx="7239000" cy="3051978"/>
        </p:xfrm>
        <a:graphic>
          <a:graphicData uri="http://schemas.openxmlformats.org/drawingml/2006/table">
            <a:tbl>
              <a:tblPr>
                <a:noFill/>
                <a:tableStyleId>{42ABC89A-1099-4392-A5EE-D4420F9E5F0A}</a:tableStyleId>
              </a:tblPr>
              <a:tblGrid>
                <a:gridCol w="2051025"/>
                <a:gridCol w="5187975"/>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ASUS PRIME B560M-A</a:t>
                      </a:r>
                      <a:endParaRPr sz="2400">
                        <a:solidFill>
                          <a:srgbClr val="181818"/>
                        </a:solidFill>
                      </a:endParaRPr>
                    </a:p>
                    <a:p>
                      <a:pPr marL="457200" marR="152400" lvl="0" indent="0" algn="l" rtl="0">
                        <a:lnSpc>
                          <a:spcPct val="115000"/>
                        </a:lnSpc>
                        <a:spcBef>
                          <a:spcPts val="0"/>
                        </a:spcBef>
                        <a:spcAft>
                          <a:spcPts val="0"/>
                        </a:spcAft>
                        <a:buNone/>
                      </a:pPr>
                      <a:endParaRPr sz="1200">
                        <a:solidFill>
                          <a:srgbClr val="666666"/>
                        </a:solidFill>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Fury DDR4 32GB 1 HyperX</a:t>
                      </a:r>
                      <a:endParaRPr>
                        <a:latin typeface="Open Sans"/>
                        <a:ea typeface="Open Sans"/>
                        <a:cs typeface="Open Sans"/>
                        <a:sym typeface="Open Sans"/>
                      </a:endParaRPr>
                    </a:p>
                  </a:txBody>
                  <a:tcPr marL="91425" marR="91425" marT="91425" marB="91425">
                    <a:solidFill>
                      <a:srgbClr val="EFEFEF"/>
                    </a:solidFill>
                  </a:tcPr>
                </a:tc>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18000"/>
                        </a:lnSpc>
                        <a:spcBef>
                          <a:spcPts val="0"/>
                        </a:spcBef>
                        <a:spcAft>
                          <a:spcPts val="0"/>
                        </a:spcAft>
                        <a:buClr>
                          <a:schemeClr val="dk1"/>
                        </a:buClr>
                        <a:buSzPts val="1100"/>
                        <a:buFont typeface="Arial"/>
                        <a:buNone/>
                      </a:pPr>
                      <a:r>
                        <a:rPr lang="es" sz="1650">
                          <a:solidFill>
                            <a:schemeClr val="dk1"/>
                          </a:solidFill>
                          <a:highlight>
                            <a:srgbClr val="FFFFFF"/>
                          </a:highlight>
                          <a:latin typeface="Open Sans"/>
                          <a:ea typeface="Open Sans"/>
                          <a:cs typeface="Open Sans"/>
                          <a:sym typeface="Open Sans"/>
                        </a:rPr>
                        <a:t>Kingston SA400S37/960G 960GB</a:t>
                      </a:r>
                      <a:endParaRPr sz="1650">
                        <a:solidFill>
                          <a:schemeClr val="dk1"/>
                        </a:solidFill>
                        <a:highlight>
                          <a:srgbClr val="FFFFFF"/>
                        </a:highlight>
                        <a:latin typeface="Open Sans"/>
                        <a:ea typeface="Open Sans"/>
                        <a:cs typeface="Open Sans"/>
                        <a:sym typeface="Open Sans"/>
                      </a:endParaRPr>
                    </a:p>
                    <a:p>
                      <a:pPr marL="0" lvl="0" indent="0" algn="l" rtl="0">
                        <a:spcBef>
                          <a:spcPts val="60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800">
                          <a:solidFill>
                            <a:srgbClr val="202124"/>
                          </a:solidFill>
                        </a:rPr>
                        <a:t>NVIDIA GeForce RTX 3090</a:t>
                      </a:r>
                      <a:endParaRPr>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nvGraphicFramePr>
        <p:xfrm>
          <a:off x="952500" y="1809750"/>
          <a:ext cx="7239000" cy="2232510"/>
        </p:xfrm>
        <a:graphic>
          <a:graphicData uri="http://schemas.openxmlformats.org/drawingml/2006/table">
            <a:tbl>
              <a:tblPr>
                <a:noFill/>
                <a:tableStyleId>{42ABC89A-1099-4392-A5EE-D4420F9E5F0A}</a:tableStyleId>
              </a:tblPr>
              <a:tblGrid>
                <a:gridCol w="1919400"/>
                <a:gridCol w="5319600"/>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sz="1250">
                          <a:solidFill>
                            <a:srgbClr val="37373F"/>
                          </a:solidFill>
                          <a:highlight>
                            <a:srgbClr val="FFFFFF"/>
                          </a:highlight>
                          <a:latin typeface="Open Sans"/>
                          <a:ea typeface="Open Sans"/>
                          <a:cs typeface="Open Sans"/>
                          <a:sym typeface="Open Sans"/>
                        </a:rPr>
                        <a:t>GIGABYTE B550 AORUS ELITE</a:t>
                      </a:r>
                      <a:endParaRPr sz="1250">
                        <a:solidFill>
                          <a:srgbClr val="37373F"/>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Fury DDR4 32GB 1 HyperX</a:t>
                      </a:r>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Disco sólido interno Western Digital WD Black SN750 2TB</a:t>
                      </a:r>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800">
                          <a:solidFill>
                            <a:srgbClr val="202124"/>
                          </a:solidFill>
                        </a:rPr>
                        <a:t>NVIDIA GeForce RTX 3080</a:t>
                      </a:r>
                      <a:endParaRPr/>
                    </a:p>
                  </a:txBody>
                  <a:tcPr marL="91425" marR="91425" marT="91425" marB="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nvGraphicFramePr>
        <p:xfrm>
          <a:off x="952500" y="2114550"/>
          <a:ext cx="7239000" cy="2194410"/>
        </p:xfrm>
        <a:graphic>
          <a:graphicData uri="http://schemas.openxmlformats.org/drawingml/2006/table">
            <a:tbl>
              <a:tblPr>
                <a:noFill/>
                <a:tableStyleId>{42ABC89A-1099-4392-A5EE-D4420F9E5F0A}</a:tableStyleId>
              </a:tblPr>
              <a:tblGrid>
                <a:gridCol w="1947600"/>
                <a:gridCol w="5291400"/>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Procesador gamer AMD Ryzen Threadripper  de 24 núcleos y 4.2GHz de frecuencia</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Clr>
                          <a:schemeClr val="dk1"/>
                        </a:buClr>
                        <a:buSzPts val="1100"/>
                        <a:buFont typeface="Arial"/>
                        <a:buNone/>
                      </a:pPr>
                      <a:r>
                        <a:rPr lang="es" sz="1250">
                          <a:solidFill>
                            <a:srgbClr val="37373F"/>
                          </a:solidFill>
                          <a:highlight>
                            <a:schemeClr val="lt1"/>
                          </a:highlight>
                          <a:latin typeface="Open Sans"/>
                          <a:ea typeface="Open Sans"/>
                          <a:cs typeface="Open Sans"/>
                          <a:sym typeface="Open Sans"/>
                        </a:rPr>
                        <a:t>GIGABYTE B550 AORUS ELITE</a:t>
                      </a:r>
                      <a:endParaRPr>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Memoria RAM Fury DDR4 gamer color negro 32GB 1 HyperX</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Disco sólido interno Western Digital WD Black SN750 2TB</a:t>
                      </a:r>
                      <a:endParaRPr>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Placa De Video Nvidia Msi Rtx 3080 Gaming Z Trio 8gb Lhr</a:t>
                      </a:r>
                      <a:endParaRPr>
                        <a:latin typeface="Open Sans"/>
                        <a:ea typeface="Open Sans"/>
                        <a:cs typeface="Open Sans"/>
                        <a:sym typeface="Open Sans"/>
                      </a:endParaRPr>
                    </a:p>
                  </a:txBody>
                  <a:tcPr marL="91425" marR="91425" marT="91425" marB="91425">
                    <a:solidFill>
                      <a:srgbClr val="EFEFEF"/>
                    </a:solidFill>
                  </a:tcPr>
                </a:tc>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23</vt:i4>
      </vt:variant>
    </vt:vector>
  </HeadingPairs>
  <TitlesOfParts>
    <vt:vector size="29" baseType="lpstr">
      <vt:lpstr>Arial</vt:lpstr>
      <vt:lpstr>Rajdhani</vt:lpstr>
      <vt:lpstr>Open Sans</vt:lpstr>
      <vt:lpstr>Proxima Nova</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Cruz Noé Bernachea</dc:creator>
  <cp:lastModifiedBy>Juan Cruz Noé Bernachea</cp:lastModifiedBy>
  <cp:revision>1</cp:revision>
  <dcterms:modified xsi:type="dcterms:W3CDTF">2022-03-15T00:16:59Z</dcterms:modified>
</cp:coreProperties>
</file>