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25318B8-0251-4BE2-8889-B3990B30897C}" type="datetimeFigureOut">
              <a:rPr lang="pt-BR" smtClean="0"/>
              <a:t>5/9/2020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75A9E6-3110-4AC2-A5AA-5DE662EAF6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ietpro.com.br/v2/principal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.br/imgres?imgurl=http://www.dietpro.com.br/v2/upgrade.jpg&amp;imgrefurl=http://www.dietpro.com.br/v2/faq/faq.php&amp;usg=__5AHgzSQXUohJeJPpxJURZokIEHE=&amp;h=126&amp;w=160&amp;sz=9&amp;hl=pt-BR&amp;start=4&amp;itbs=1&amp;tbnid=zYicCtYGymtM7M:&amp;tbnh=77&amp;tbnw=98&amp;prev=/images%3Fq%3Dcompre%2Bo%2Bsoftware%2Bdietpro%26hl%3Dpt-BR%26gbv%3D2%26tbs%3Disch: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pro.com.br/v2/noticias/noticias.php?acao=ler&amp;id=491" TargetMode="External"/><Relationship Id="rId2" Type="http://schemas.openxmlformats.org/officeDocument/2006/relationships/hyperlink" Target="http://www.dietpro.com.br/v2/noticias/noticias.php?acao=ler&amp;id=49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ietpro.com.br/v2/noticias/noticias.php?acao=ler&amp;id=494" TargetMode="External"/><Relationship Id="rId5" Type="http://schemas.openxmlformats.org/officeDocument/2006/relationships/hyperlink" Target="http://www.dietpro.com.br/v2/noticias/noticias.php?acao=ler&amp;id=493" TargetMode="External"/><Relationship Id="rId4" Type="http://schemas.openxmlformats.org/officeDocument/2006/relationships/hyperlink" Target="http://www.dietpro.com.br/v2/noticias/noticias.php?acao=ler&amp;id=49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tright.org/" TargetMode="External"/><Relationship Id="rId7" Type="http://schemas.openxmlformats.org/officeDocument/2006/relationships/hyperlink" Target="http://www.crn6.com.br/" TargetMode="External"/><Relationship Id="rId2" Type="http://schemas.openxmlformats.org/officeDocument/2006/relationships/hyperlink" Target="http://www.anvisa.gov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spen.org/" TargetMode="External"/><Relationship Id="rId5" Type="http://schemas.openxmlformats.org/officeDocument/2006/relationships/hyperlink" Target="http://www.nutritioncare.org/" TargetMode="External"/><Relationship Id="rId4" Type="http://schemas.openxmlformats.org/officeDocument/2006/relationships/hyperlink" Target="http://www.arborco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0298" y="2428868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 smtClean="0">
                <a:solidFill>
                  <a:srgbClr val="92D050"/>
                </a:solidFill>
              </a:rPr>
              <a:t>TECNOLOGIA DA INFORMAÇÃO</a:t>
            </a:r>
            <a:br>
              <a:rPr lang="pt-BR" sz="3200" dirty="0" smtClean="0">
                <a:solidFill>
                  <a:srgbClr val="92D050"/>
                </a:solidFill>
              </a:rPr>
            </a:br>
            <a:r>
              <a:rPr lang="pt-BR" sz="3200" dirty="0" smtClean="0">
                <a:solidFill>
                  <a:srgbClr val="92D050"/>
                </a:solidFill>
              </a:rPr>
              <a:t>EM SAÚDE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5984" y="4929198"/>
            <a:ext cx="6000792" cy="242889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      Alunas:  Suênia M. Vitor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                    Pâmela Mariano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Professora: Cláudia Melo</a:t>
            </a: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Recife, 07 de junho de 2010.</a:t>
            </a: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846" name="Picture 6" descr="Dietpro - Soluções em Nutrição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00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00034" y="0"/>
            <a:ext cx="785818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AGENDAPRO 1.1</a:t>
            </a:r>
          </a:p>
          <a:p>
            <a:endParaRPr lang="pt-BR" dirty="0"/>
          </a:p>
          <a:p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agendapro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1.1 foi desenvolvida especialmente para controle e agendamento de consultas, propiciando maior organização do profissional e de seu auxiliar.</a:t>
            </a:r>
          </a:p>
          <a:p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 software Agendapro 1.1 oferece: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Etiquetas;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Lembretes;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Diferentes modelos de correspondências e de cartões, os quais favorecem a comunicação profissional-cliente, propiciando o atendimento personalizado;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Ainda conta com o agendamento de consultas de diversos profissionais tais como dentistas, médicos, nutricionistas, dentre outros, e empresas como academias, clínicas e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SPA’s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pt-BR" sz="20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 sua utilização integrada ao Dietpro 5.1i, agiliza o atendimento realizado por nutricionistas no cadastro de pacientes.</a:t>
            </a:r>
            <a:b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 Agendapro 1.1 oferece 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uma chave de instalação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O usuário ainda pode adquirir instalações e/ou acessos adicionais para funcionamento em rede.</a:t>
            </a:r>
            <a:b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pt-BR" sz="20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0034" y="214290"/>
            <a:ext cx="80724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CURSOS</a:t>
            </a:r>
          </a:p>
          <a:p>
            <a:pPr algn="ctr"/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sz="4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sz="4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8" name="Picture 2" descr="http://www.dietpro.com.br/v2/produtos/fotos/775959342fc3fc7914f8aa2fd3c2501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000108"/>
            <a:ext cx="3857652" cy="3357586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285720" y="500042"/>
            <a:ext cx="707236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  Dá um suporte para conhecer 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de forma simples e fácil todas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as funcionalidades dos 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softwares Dietpro, poderoso 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software de nutrição, através 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do curso em CD. 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O curso contém a lógica de 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funcionamento do programa totalmente narrada, material completo de todas as telas do programa em forma de passo a passo animado, além de duas apostilas que complementam o material de apoio.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20" y="4643446"/>
            <a:ext cx="8072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instalação adicional refere-se as instalações além das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que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já lhe são de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direito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 a compra do software.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4282" y="1857364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acesso adicional refere-se ao uso simultâneo do software em ambiente de rede.</a:t>
            </a: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Para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Dietpro 5.1i, o Nutricionista pode adquirir somente um acesso adicional. Para os outros softwares, não há limite de aquisição</a:t>
            </a: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Você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ainda conta com suporte técnico e nutricional gratuitos com pessoal especializado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4282" y="1357298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</a:rPr>
              <a:t>Acesso adicional</a:t>
            </a:r>
            <a:endParaRPr lang="pt-BR" sz="2400" b="1" dirty="0">
              <a:solidFill>
                <a:srgbClr val="92D05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4071942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400" b="1" dirty="0" smtClean="0">
                <a:solidFill>
                  <a:srgbClr val="92D050"/>
                </a:solidFill>
              </a:rPr>
              <a:t>  Instalação adicional </a:t>
            </a:r>
            <a:endParaRPr lang="pt-BR" sz="2400" b="1" dirty="0">
              <a:solidFill>
                <a:srgbClr val="92D05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14414" y="285728"/>
            <a:ext cx="60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ADICIONAIS</a:t>
            </a:r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0034" y="214290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ATUALIZAÇÃO</a:t>
            </a:r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596" y="857232"/>
            <a:ext cx="814393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Upgrade para a nova versão </a:t>
            </a:r>
            <a:r>
              <a:rPr lang="pt-BR" sz="24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dietpro</a:t>
            </a:r>
            <a:r>
              <a:rPr lang="pt-BR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5.1i </a:t>
            </a:r>
          </a:p>
          <a:p>
            <a:pPr algn="just"/>
            <a:r>
              <a:rPr lang="pt-BR" dirty="0"/>
              <a:t> </a:t>
            </a:r>
            <a:r>
              <a:rPr lang="pt-BR" dirty="0" smtClean="0"/>
              <a:t> </a:t>
            </a:r>
          </a:p>
          <a:p>
            <a:pPr algn="just"/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Upgrade significa o aprimoramento do software. Visa à atualização constante dos produtos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propiciando aos seus usuários ferramentas práticas, ágeis, com conteúdos atualizados e de alta tecnologia. </a:t>
            </a:r>
          </a:p>
          <a:p>
            <a:pPr algn="just"/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Trata-se apenas de uma atualização, não havendo, nesse caso, elevação do número de chaves de instalação e/ou acessos adicionais.</a:t>
            </a:r>
          </a:p>
          <a:p>
            <a:pPr algn="just"/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Para facilitar a sua adaptação, você ainda conta com suporte técnico e nutricional gratuitos com pessoal especializado.</a:t>
            </a:r>
          </a:p>
          <a:p>
            <a:pPr algn="just"/>
            <a:endParaRPr lang="pt-BR" sz="28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Atualização versão estudante para profissional - dietpro5.1i</a:t>
            </a:r>
          </a:p>
          <a:p>
            <a:pPr algn="just"/>
            <a:endParaRPr lang="pt-BR" sz="28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Upgrade – </a:t>
            </a:r>
            <a:r>
              <a:rPr lang="pt-BR" sz="28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dietpro</a:t>
            </a:r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5.1i universidades, clínicas e hospitais</a:t>
            </a:r>
            <a:endParaRPr lang="pt-BR" sz="2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2466" name="Picture 2" descr="http://t0.gstatic.com/images?q=tbn:zYicCtYGymtM7M:http://www.dietpro.com.br/v2/upgrade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4786322"/>
            <a:ext cx="1714512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6682" y="243839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7158" y="1214422"/>
            <a:ext cx="67151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28/05/2010 - Criado indicador do nível inflamatório da dieta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28/05/2010 - Amamentar pode reduzir os riscos de síndrome metabólica, sugere estudo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28/05/2010 - Menor volume cerebral pode estar relacionado à Obesidade 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28/05/2010 - Reduzir o consumo de refrigerantes pode diminuir a pressão sanguínea, diz estudo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6"/>
              </a:rPr>
              <a:t>28/05/2010 - No futuro espera-se a redução das alergias de forma segura e natural (Vídeo)</a:t>
            </a:r>
            <a:endParaRPr lang="pt-BR" sz="28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5786" y="21429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NOTÍCIAS</a:t>
            </a:r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43768" y="2643182"/>
            <a:ext cx="15001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2010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2009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2008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2007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2006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2005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</a:rPr>
              <a:t>2004</a:t>
            </a:r>
            <a:endParaRPr lang="pt-BR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28662" y="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LINKS</a:t>
            </a:r>
            <a:endParaRPr lang="pt-B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1071546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Mostra alguns endereços na Internet que valem à pena ser visitados. Eles trazem dicas e informações interessantes sobre Nutrição e tudo o que tem a ver com ela.</a:t>
            </a:r>
          </a:p>
          <a:p>
            <a:endParaRPr lang="pt-BR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Como por exemplo: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7224" y="3286124"/>
            <a:ext cx="7643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sz="2000" dirty="0" smtClean="0">
                <a:hlinkClick r:id="rId2"/>
              </a:rPr>
              <a:t>Agência Nacional de Vigilância Sanitária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www.eatright.org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www.arborcom.com</a:t>
            </a: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Sociedade Americana de Nutrição Parenteral e </a:t>
            </a:r>
            <a:r>
              <a:rPr lang="pt-BR" sz="2000" dirty="0" err="1" smtClean="0">
                <a:hlinkClick r:id="rId5"/>
              </a:rPr>
              <a:t>Enteral</a:t>
            </a: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Sociedade Européia de Nutrição Parenteral e </a:t>
            </a:r>
            <a:r>
              <a:rPr lang="pt-BR" sz="2000" dirty="0" err="1" smtClean="0">
                <a:hlinkClick r:id="rId6"/>
              </a:rPr>
              <a:t>Enteral</a:t>
            </a:r>
            <a:endParaRPr lang="pt-BR" sz="2000" dirty="0" smtClean="0"/>
          </a:p>
          <a:p>
            <a:r>
              <a:rPr lang="pt-BR" sz="2000" dirty="0" smtClean="0">
                <a:hlinkClick r:id="rId7"/>
              </a:rPr>
              <a:t>Conselho Regional de Nutrição – 6a. Região (AL, PB , PE, RN, CE, MA e PI)</a:t>
            </a:r>
            <a:endParaRPr lang="pt-B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641490" y="1397000"/>
          <a:ext cx="1716328" cy="4056455"/>
        </p:xfrm>
        <a:graphic>
          <a:graphicData uri="http://schemas.openxmlformats.org/drawingml/2006/table">
            <a:tbl>
              <a:tblPr/>
              <a:tblGrid>
                <a:gridCol w="1716328"/>
              </a:tblGrid>
              <a:tr h="83746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746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2862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746">
                <a:tc>
                  <a:txBody>
                    <a:bodyPr/>
                    <a:lstStyle/>
                    <a:p>
                      <a:pPr algn="l"/>
                      <a:endParaRPr lang="pt-BR" sz="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746">
                <a:tc>
                  <a:txBody>
                    <a:bodyPr/>
                    <a:lstStyle/>
                    <a:p>
                      <a:pPr algn="ctr"/>
                      <a:r>
                        <a:rPr lang="pt-BR" sz="5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746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746">
                <a:tc>
                  <a:txBody>
                    <a:bodyPr/>
                    <a:lstStyle/>
                    <a:p>
                      <a:pPr algn="ctr"/>
                      <a:endParaRPr lang="pt-BR" sz="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74917">
                <a:tc>
                  <a:txBody>
                    <a:bodyPr/>
                    <a:lstStyle/>
                    <a:p>
                      <a:pPr algn="just"/>
                      <a:endParaRPr lang="pt-BR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0034" y="642918"/>
            <a:ext cx="81439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QUEM SOMOS?</a:t>
            </a:r>
          </a:p>
          <a:p>
            <a:endParaRPr lang="pt-B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empresa</a:t>
            </a:r>
          </a:p>
          <a:p>
            <a:endParaRPr lang="pt-B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4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Fundada em 1997, a Agromídia Software Ltda. foi a empresa pioneira da Incubadora de Base Tecnológica da Universidade Federal de Viçosa (UFV - MG), onde permaneceu incubada por três anos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partir de 2003 a empresa passou a ter como principal produto o software de avaliação e prescrição de dietas “Dietpro”.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missão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Transformar conhecimentos gerados nas Universidades e Centros de pesquisa em soluções para a sociedade.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910" y="0"/>
            <a:ext cx="778674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Visão de futuro</a:t>
            </a:r>
          </a:p>
          <a:p>
            <a:pPr>
              <a:buFont typeface="Wingdings" pitchFamily="2" charset="2"/>
              <a:buChar char="§"/>
            </a:pPr>
            <a:endParaRPr lang="pt-BR" sz="2400" b="1" dirty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BR" sz="2400" b="1" dirty="0" smtClean="0">
                <a:solidFill>
                  <a:srgbClr val="92D050"/>
                </a:solidFill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 um referencial no desenvolvimento de tecnologias e prestação de serviços para os profissionais de nutrição e saúde.</a:t>
            </a:r>
          </a:p>
          <a:p>
            <a:pPr>
              <a:buFont typeface="Wingdings" pitchFamily="2" charset="2"/>
              <a:buChar char="§"/>
            </a:pPr>
            <a:endParaRPr lang="pt-BR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Comprometimento com a ética e transparência das informações;</a:t>
            </a:r>
          </a:p>
          <a:p>
            <a:r>
              <a:rPr lang="pt-BR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Responsabilidade perante a sociedade, atuando como fonte geradora de oportunidade de empregos e novos negócios;</a:t>
            </a:r>
          </a:p>
          <a:p>
            <a:pPr>
              <a:buFont typeface="Wingdings" pitchFamily="2" charset="2"/>
              <a:buChar char="§"/>
            </a:pPr>
            <a:endParaRPr lang="pt-BR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Respeito nas relações inter-pessoais, relacionando-se de forma autêntica, com confiança e integridade.</a:t>
            </a:r>
          </a:p>
          <a:p>
            <a:endParaRPr lang="pt-BR" sz="20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Equipe 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</a:t>
            </a:r>
            <a:endParaRPr lang="pt-BR" sz="24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Os produtos Dietpro são desenvolvidos por profissionais fundamentados pelo conhecimento nas áreas de administração, marketing, nutrição e tecnologia da informação, garantindo a alta qualidade nos produtos e serviços oferecidos.</a:t>
            </a:r>
          </a:p>
          <a:p>
            <a:endParaRPr lang="pt-BR" sz="2400" b="1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357166"/>
            <a:ext cx="800105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PRODUTOS</a:t>
            </a:r>
            <a:r>
              <a:rPr lang="pt-BR" sz="3200" dirty="0" smtClean="0"/>
              <a:t> </a:t>
            </a:r>
          </a:p>
          <a:p>
            <a:endParaRPr lang="pt-BR" sz="3200" dirty="0" smtClean="0"/>
          </a:p>
          <a:p>
            <a:endParaRPr lang="pt-BR" sz="3200" dirty="0" smtClean="0"/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                 </a:t>
            </a:r>
            <a:endParaRPr lang="pt-BR" sz="3200" b="1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endParaRPr lang="pt-BR" sz="32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Cursos</a:t>
            </a:r>
          </a:p>
          <a:p>
            <a:pPr>
              <a:buFont typeface="Wingdings" pitchFamily="2" charset="2"/>
              <a:buChar char="v"/>
            </a:pPr>
            <a:endParaRPr lang="pt-BR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Adicionais</a:t>
            </a:r>
          </a:p>
          <a:p>
            <a:pPr>
              <a:buFont typeface="Wingdings" pitchFamily="2" charset="2"/>
              <a:buChar char="v"/>
            </a:pPr>
            <a:endParaRPr lang="pt-BR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Atualizações</a:t>
            </a:r>
            <a:endParaRPr lang="pt-BR" sz="32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00100" y="117693"/>
            <a:ext cx="74295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SOFTWARES</a:t>
            </a:r>
          </a:p>
          <a:p>
            <a:pPr algn="ctr"/>
            <a:endParaRPr lang="pt-BR" sz="4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 5.1i profissional</a:t>
            </a:r>
          </a:p>
          <a:p>
            <a:endParaRPr lang="pt-BR" sz="32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 rotulagem 1.5</a:t>
            </a:r>
          </a:p>
          <a:p>
            <a:pPr>
              <a:buFont typeface="Wingdings" pitchFamily="2" charset="2"/>
              <a:buChar char="v"/>
            </a:pPr>
            <a:endParaRPr lang="pt-BR" sz="32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 5.1i estudante</a:t>
            </a:r>
          </a:p>
          <a:p>
            <a:pPr>
              <a:buFont typeface="Wingdings" pitchFamily="2" charset="2"/>
              <a:buChar char="v"/>
            </a:pPr>
            <a:endParaRPr lang="pt-BR" sz="3200" b="1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 5.1i universidade, cl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nicas      e hospitais</a:t>
            </a:r>
          </a:p>
          <a:p>
            <a:pPr>
              <a:buFont typeface="Wingdings" pitchFamily="2" charset="2"/>
              <a:buChar char="v"/>
            </a:pPr>
            <a:endParaRPr lang="pt-BR" sz="32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32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gendapro 1.1</a:t>
            </a:r>
          </a:p>
          <a:p>
            <a:pPr>
              <a:buFont typeface="Wingdings" pitchFamily="2" charset="2"/>
              <a:buChar char="v"/>
            </a:pPr>
            <a:endParaRPr lang="pt-BR" sz="32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214290"/>
            <a:ext cx="8429684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DIETPRO 5.1i PROFISSONAL</a:t>
            </a:r>
          </a:p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t-BR" sz="24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 5.1i, 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de nutrição, é a ferramenta mais eficiente de avaliação nutricional e prescrição de dietas, ele foi desenvolvido pela equipe Dietpro com o objetivo de facilitar o atendimento clínico nutricional.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O software inicia com o cadastro do profissional</a:t>
            </a: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 paciente; contempla as avaliações antropométricas, bioquímica e dietética; cálculos energéticos e finaliza com a prescrição do plano alimentar.</a:t>
            </a:r>
          </a:p>
          <a:p>
            <a:endParaRPr lang="pt-BR" sz="28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8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20" y="285728"/>
            <a:ext cx="85725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DIETPRO ROTULAGEM 1.5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O </a:t>
            </a:r>
            <a:r>
              <a:rPr lang="pt-BR" sz="2400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dietpro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rotulagem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foi desenvolvido para facilitar os cálculos nutricionais que devem estar presentes nos rótulos dos alimentos embalados.</a:t>
            </a:r>
            <a:endParaRPr lang="pt-BR" sz="24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 utilização do software Dietpro rotulagem segue os procedimentos para a elaboração de uma receita (as quais ficam cadastradas no banco de dados do sistema), cálculo das informações nutricionais e geração dos rótulos nos formatos da ANVISA: vertical A, vertical B e linear. Permite aos fabricantes de alimentos embalados declarar em suas embalagens as informações nutricionais dos alimentos e oferecer aos seus clientes maior segurança quanto à escolha do produto. 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117693"/>
            <a:ext cx="807249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DIETPRO 5.1i ESTUDANTE</a:t>
            </a:r>
          </a:p>
          <a:p>
            <a:endParaRPr lang="pt-BR" sz="28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 software é uma ferramenta que auxilia o estudante no desenvolvimento de pesquisas e ainda o prepara para atuar no mercado de nutrição clínica.</a:t>
            </a:r>
            <a:b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 Dietpro 5.1i  segue os procedimentos para o atendimento clínico ágil, iniciando com as avaliações antropométrica, bioquímica e dietética, anamnese, cálculos energéticos e finalizando com a prescrição dietoterápica</a:t>
            </a:r>
          </a:p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É dotado dos mesmos recursos da versão profissional, mas possui apenas uma chave de instalação e, em seus relatórios consta à palavra “estudante” no campo profissão.</a:t>
            </a:r>
          </a:p>
          <a:p>
            <a:endParaRPr lang="pt-BR" sz="28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2910" y="28572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8572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DIETPRO 5.1i UNIVERSIDADES, CLÍNICAS E HOSPITAIS  </a:t>
            </a:r>
          </a:p>
          <a:p>
            <a:endParaRPr lang="pt-BR" sz="24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 Dietpro 5.1i Universidades, Clínicas e Hospitais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foi desenvolvido especialmente para atender as necessidades dessas Instituições. É dotado dos mesmos recursos da versão profissional, porém, dá direito a cinco chaves de instalação a um preço especial.</a:t>
            </a: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Dessa forma:</a:t>
            </a: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O software Dietpro permite o uso de um número indefinido de estudantes nestes cinco computadores, basta cadastrar os usuários e para garantir a segurança, permite a criação de login e senha individualizada.</a:t>
            </a:r>
          </a:p>
          <a:p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Ainda pode ser adquirido um número ilimitado de chaves de instalação e/ou de acessos adicionais para o funcionamento em rede. 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300</TotalTime>
  <Words>954</Words>
  <Application>Microsoft Office PowerPoint</Application>
  <PresentationFormat>Apresentação na tela (4:3)</PresentationFormat>
  <Paragraphs>148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Balcão Envidraçado</vt:lpstr>
      <vt:lpstr>TECNOLOGIA DA INFORMAÇÃO EM SAÚDE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GILSON</dc:creator>
  <cp:lastModifiedBy>GILSON</cp:lastModifiedBy>
  <cp:revision>30</cp:revision>
  <dcterms:created xsi:type="dcterms:W3CDTF">2020-09-05T03:06:54Z</dcterms:created>
  <dcterms:modified xsi:type="dcterms:W3CDTF">2020-09-05T08:07:48Z</dcterms:modified>
</cp:coreProperties>
</file>