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1" r:id="rId4"/>
    <p:sldId id="262" r:id="rId5"/>
    <p:sldId id="271" r:id="rId6"/>
    <p:sldId id="270" r:id="rId7"/>
    <p:sldId id="257" r:id="rId8"/>
    <p:sldId id="266" r:id="rId9"/>
    <p:sldId id="258" r:id="rId10"/>
    <p:sldId id="267" r:id="rId11"/>
    <p:sldId id="259" r:id="rId12"/>
    <p:sldId id="268" r:id="rId13"/>
    <p:sldId id="260" r:id="rId14"/>
    <p:sldId id="269" r:id="rId15"/>
    <p:sldId id="264" r:id="rId16"/>
    <p:sldId id="265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08BB8-96A0-4FD6-853C-EBEC77AB5233}" type="datetimeFigureOut">
              <a:rPr lang="pt-BR" smtClean="0"/>
              <a:pPr/>
              <a:t>23/05/2012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0EE81-5272-421C-85DC-5F7FBBF2566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96007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910-76D6-45D1-8F65-503C5A925B5F}" type="datetimeFigureOut">
              <a:rPr lang="pt-BR" smtClean="0"/>
              <a:pPr/>
              <a:t>23/05/2012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BDF-2D2D-4CF8-81EF-65AA5387B0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910-76D6-45D1-8F65-503C5A925B5F}" type="datetimeFigureOut">
              <a:rPr lang="pt-BR" smtClean="0"/>
              <a:pPr/>
              <a:t>23/05/2012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BDF-2D2D-4CF8-81EF-65AA5387B0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910-76D6-45D1-8F65-503C5A925B5F}" type="datetimeFigureOut">
              <a:rPr lang="pt-BR" smtClean="0"/>
              <a:pPr/>
              <a:t>23/05/2012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BDF-2D2D-4CF8-81EF-65AA5387B0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910-76D6-45D1-8F65-503C5A925B5F}" type="datetimeFigureOut">
              <a:rPr lang="pt-BR" smtClean="0"/>
              <a:pPr/>
              <a:t>23/05/2012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BDF-2D2D-4CF8-81EF-65AA5387B0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910-76D6-45D1-8F65-503C5A925B5F}" type="datetimeFigureOut">
              <a:rPr lang="pt-BR" smtClean="0"/>
              <a:pPr/>
              <a:t>23/05/2012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BDF-2D2D-4CF8-81EF-65AA5387B0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910-76D6-45D1-8F65-503C5A925B5F}" type="datetimeFigureOut">
              <a:rPr lang="pt-BR" smtClean="0"/>
              <a:pPr/>
              <a:t>23/05/2012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BDF-2D2D-4CF8-81EF-65AA5387B0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910-76D6-45D1-8F65-503C5A925B5F}" type="datetimeFigureOut">
              <a:rPr lang="pt-BR" smtClean="0"/>
              <a:pPr/>
              <a:t>23/05/2012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BDF-2D2D-4CF8-81EF-65AA5387B0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910-76D6-45D1-8F65-503C5A925B5F}" type="datetimeFigureOut">
              <a:rPr lang="pt-BR" smtClean="0"/>
              <a:pPr/>
              <a:t>23/05/2012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BDF-2D2D-4CF8-81EF-65AA5387B0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910-76D6-45D1-8F65-503C5A925B5F}" type="datetimeFigureOut">
              <a:rPr lang="pt-BR" smtClean="0"/>
              <a:pPr/>
              <a:t>23/05/2012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BDF-2D2D-4CF8-81EF-65AA5387B0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910-76D6-45D1-8F65-503C5A925B5F}" type="datetimeFigureOut">
              <a:rPr lang="pt-BR" smtClean="0"/>
              <a:pPr/>
              <a:t>23/05/2012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BDF-2D2D-4CF8-81EF-65AA5387B0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910-76D6-45D1-8F65-503C5A925B5F}" type="datetimeFigureOut">
              <a:rPr lang="pt-BR" smtClean="0"/>
              <a:pPr/>
              <a:t>23/05/2012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DBDF-2D2D-4CF8-81EF-65AA5387B0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1F910-76D6-45D1-8F65-503C5A925B5F}" type="datetimeFigureOut">
              <a:rPr lang="pt-BR" smtClean="0"/>
              <a:pPr/>
              <a:t>23/05/2012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6DBDF-2D2D-4CF8-81EF-65AA5387B0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ircl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ortalsaude.saude.gov.br/portalsau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2204864"/>
            <a:ext cx="7772400" cy="1470025"/>
          </a:xfrm>
        </p:spPr>
        <p:txBody>
          <a:bodyPr>
            <a:normAutofit/>
          </a:bodyPr>
          <a:lstStyle/>
          <a:p>
            <a:r>
              <a:rPr lang="pt-BR" sz="6000" dirty="0" smtClean="0">
                <a:latin typeface="Cooper Black" pitchFamily="18" charset="0"/>
              </a:rPr>
              <a:t>Saúde da Mulher</a:t>
            </a:r>
            <a:endParaRPr lang="pt-BR" sz="6000" dirty="0">
              <a:latin typeface="Cooper Black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5536" y="4581128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UNIVERSIDADE FEDERAL DE PERNAMBUCO</a:t>
            </a:r>
            <a:br>
              <a:rPr lang="pt-BR" sz="2000" b="1" dirty="0" smtClean="0"/>
            </a:br>
            <a:r>
              <a:rPr lang="pt-BR" sz="2000" b="1" dirty="0" smtClean="0"/>
              <a:t>TI APLICADA AO DIAGNÓSTICO E DECISÃO TERAPÊUTICA</a:t>
            </a:r>
          </a:p>
          <a:p>
            <a:r>
              <a:rPr lang="pt-BR" sz="2000" b="1" dirty="0" smtClean="0"/>
              <a:t>ENFERMAGEM –  3° , 7° PERÍODOS</a:t>
            </a:r>
          </a:p>
          <a:p>
            <a:pPr algn="r"/>
            <a:r>
              <a:rPr lang="pt-BR" sz="2000" b="1" dirty="0" smtClean="0"/>
              <a:t>Augusto Fernando        </a:t>
            </a:r>
          </a:p>
          <a:p>
            <a:pPr algn="r"/>
            <a:r>
              <a:rPr lang="pt-BR" sz="2000" b="1" dirty="0" smtClean="0"/>
              <a:t>  </a:t>
            </a:r>
            <a:r>
              <a:rPr lang="pt-BR" sz="2000" b="1" dirty="0" err="1" smtClean="0"/>
              <a:t>Thaysa</a:t>
            </a:r>
            <a:r>
              <a:rPr lang="pt-BR" sz="2000" b="1" dirty="0" smtClean="0"/>
              <a:t> Ribeiro </a:t>
            </a:r>
          </a:p>
          <a:p>
            <a:pPr algn="r"/>
            <a:r>
              <a:rPr lang="pt-BR" sz="2000" b="1" dirty="0" smtClean="0"/>
              <a:t>Rosana Costa</a:t>
            </a:r>
            <a:endParaRPr lang="pt-BR" sz="2000" b="1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Antecedent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422952" cy="6858000"/>
          </a:xfrm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itchFamily="18" charset="0"/>
              </a:rPr>
              <a:t>Saúde da Mulher</a:t>
            </a:r>
            <a:endParaRPr lang="pt-BR" sz="4800" dirty="0">
              <a:solidFill>
                <a:schemeClr val="accent2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pt-BR" sz="3600" i="1" dirty="0" smtClean="0">
              <a:latin typeface="Cooper Black" pitchFamily="18" charset="0"/>
            </a:endParaRPr>
          </a:p>
          <a:p>
            <a:pPr algn="ctr">
              <a:buNone/>
            </a:pPr>
            <a:r>
              <a:rPr lang="pt-BR" sz="3600" i="1" dirty="0" smtClean="0">
                <a:latin typeface="Cooper Black" pitchFamily="18" charset="0"/>
              </a:rPr>
              <a:t>Específicos:</a:t>
            </a:r>
          </a:p>
          <a:p>
            <a:endParaRPr lang="pt-BR" dirty="0"/>
          </a:p>
          <a:p>
            <a:r>
              <a:rPr lang="pt-BR" dirty="0" smtClean="0"/>
              <a:t>Gravidez</a:t>
            </a:r>
          </a:p>
          <a:p>
            <a:r>
              <a:rPr lang="pt-BR" dirty="0" smtClean="0"/>
              <a:t>Feto</a:t>
            </a:r>
            <a:endParaRPr lang="pt-BR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Dados Específico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26729" cy="6870410"/>
          </a:xfrm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itchFamily="18" charset="0"/>
              </a:rPr>
              <a:t>Saúde da Mulher</a:t>
            </a:r>
            <a:endParaRPr lang="pt-BR" sz="4800" dirty="0">
              <a:solidFill>
                <a:schemeClr val="accent2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pt-BR" sz="3600" i="1" dirty="0" smtClean="0">
                <a:latin typeface="Cooper Black" pitchFamily="18" charset="0"/>
              </a:rPr>
              <a:t>Rastreamento</a:t>
            </a:r>
          </a:p>
          <a:p>
            <a:pPr algn="ctr">
              <a:buNone/>
            </a:pPr>
            <a:endParaRPr lang="pt-BR" sz="3600" i="1" dirty="0">
              <a:latin typeface="Cooper Black" pitchFamily="18" charset="0"/>
            </a:endParaRPr>
          </a:p>
          <a:p>
            <a:r>
              <a:rPr lang="pt-BR" dirty="0" smtClean="0"/>
              <a:t>Diabetes</a:t>
            </a:r>
          </a:p>
          <a:p>
            <a:endParaRPr lang="pt-BR" dirty="0" smtClean="0"/>
          </a:p>
          <a:p>
            <a:r>
              <a:rPr lang="pt-BR" dirty="0" smtClean="0"/>
              <a:t>Hipertensão</a:t>
            </a:r>
            <a:endParaRPr lang="pt-BR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Rastreamen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80527" y="0"/>
            <a:ext cx="9649072" cy="6858000"/>
          </a:xfrm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itchFamily="18" charset="0"/>
              </a:rPr>
              <a:t>Saúde da Mulher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pt-BR" sz="3600" i="1" dirty="0" smtClean="0">
                <a:latin typeface="Cooper Black" pitchFamily="18" charset="0"/>
              </a:rPr>
              <a:t>Conclusão</a:t>
            </a:r>
          </a:p>
          <a:p>
            <a:endParaRPr lang="pt-BR" sz="3600" i="1" dirty="0" smtClean="0">
              <a:latin typeface="Cooper Black" pitchFamily="18" charset="0"/>
            </a:endParaRPr>
          </a:p>
          <a:p>
            <a:r>
              <a:rPr lang="pt-BR" dirty="0" smtClean="0">
                <a:cs typeface="Arial" pitchFamily="34" charset="0"/>
              </a:rPr>
              <a:t>Dificuldades de instalação nos serviços;</a:t>
            </a:r>
          </a:p>
          <a:p>
            <a:r>
              <a:rPr lang="pt-BR" dirty="0" smtClean="0">
                <a:cs typeface="Arial" pitchFamily="34" charset="0"/>
              </a:rPr>
              <a:t>Vantagens pela simplicidade e rapidez, no uso;</a:t>
            </a:r>
          </a:p>
          <a:p>
            <a:r>
              <a:rPr lang="pt-BR" dirty="0" smtClean="0">
                <a:cs typeface="Arial" pitchFamily="34" charset="0"/>
              </a:rPr>
              <a:t>Aproveitamento considerável em relação aos Cartões da Gestante.</a:t>
            </a:r>
            <a:endParaRPr lang="pt-BR" dirty="0">
              <a:cs typeface="Arial" pitchFamily="34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itchFamily="18" charset="0"/>
              </a:rPr>
              <a:t>Saúde da Mulher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sz="3600" i="1" dirty="0" smtClean="0">
                <a:latin typeface="Cooper Black" pitchFamily="18" charset="0"/>
              </a:rPr>
              <a:t>Referências</a:t>
            </a:r>
          </a:p>
          <a:p>
            <a:endParaRPr lang="pt-BR" i="1" dirty="0" smtClean="0"/>
          </a:p>
          <a:p>
            <a:r>
              <a:rPr lang="pt-BR" i="1" dirty="0" smtClean="0"/>
              <a:t>Ministério da Saúde </a:t>
            </a:r>
            <a:r>
              <a:rPr lang="pt-BR" dirty="0" smtClean="0">
                <a:hlinkClick r:id="rId2"/>
              </a:rPr>
              <a:t>http://portalsaude.saude.gov.br/portalsaude/</a:t>
            </a:r>
            <a:endParaRPr lang="pt-BR" i="1" dirty="0" smtClean="0"/>
          </a:p>
          <a:p>
            <a:r>
              <a:rPr lang="pt-BR" i="1" dirty="0" smtClean="0"/>
              <a:t>Secretaria de Saúde – SP</a:t>
            </a:r>
          </a:p>
          <a:p>
            <a:r>
              <a:rPr lang="pt-BR" dirty="0" smtClean="0"/>
              <a:t>Enfermagem materno-infantil e Saúde da mulher. </a:t>
            </a:r>
            <a:r>
              <a:rPr lang="pt-BR" dirty="0" err="1" smtClean="0"/>
              <a:t>Sussan</a:t>
            </a:r>
            <a:r>
              <a:rPr lang="pt-BR" dirty="0" smtClean="0"/>
              <a:t> </a:t>
            </a:r>
            <a:r>
              <a:rPr lang="pt-BR" dirty="0" err="1" smtClean="0"/>
              <a:t>scott</a:t>
            </a:r>
            <a:r>
              <a:rPr lang="pt-BR" dirty="0" smtClean="0"/>
              <a:t> </a:t>
            </a:r>
            <a:r>
              <a:rPr lang="pt-BR" dirty="0" err="1" smtClean="0"/>
              <a:t>ricc</a:t>
            </a:r>
            <a:endParaRPr lang="pt-BR" i="1" dirty="0" smtClean="0"/>
          </a:p>
          <a:p>
            <a:endParaRPr lang="pt-BR" i="1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itchFamily="18" charset="0"/>
              </a:rPr>
              <a:t>Saúde da Mulher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2332037"/>
            <a:ext cx="8229600" cy="4525963"/>
          </a:xfrm>
        </p:spPr>
        <p:txBody>
          <a:bodyPr>
            <a:normAutofit lnSpcReduction="100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Saúde da mulher, no período gestacional</a:t>
            </a:r>
          </a:p>
          <a:p>
            <a:r>
              <a:rPr lang="pt-BR" dirty="0" smtClean="0"/>
              <a:t>Uso: </a:t>
            </a:r>
            <a:r>
              <a:rPr lang="pt-BR" dirty="0" err="1" smtClean="0"/>
              <a:t>USF’s</a:t>
            </a:r>
            <a:r>
              <a:rPr lang="pt-BR" dirty="0" smtClean="0"/>
              <a:t>, Maternidades.</a:t>
            </a:r>
          </a:p>
          <a:p>
            <a:r>
              <a:rPr lang="pt-BR" dirty="0" smtClean="0"/>
              <a:t>Usuários: Enfermeiros, Médicos</a:t>
            </a:r>
          </a:p>
          <a:p>
            <a:r>
              <a:rPr lang="pt-BR" dirty="0" smtClean="0"/>
              <a:t>Motivo da escolha</a:t>
            </a:r>
            <a:endParaRPr lang="pt-BR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itchFamily="18" charset="0"/>
              </a:rPr>
              <a:t>Saúde da Mulher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endParaRPr lang="pt-BR" sz="3300" dirty="0" smtClean="0"/>
          </a:p>
          <a:p>
            <a:r>
              <a:rPr lang="pt-BR" sz="3300" dirty="0" smtClean="0"/>
              <a:t>Em cada consulta são realizadas a entrevista e o exame físico, com palpação do abdome e determinação do tamanho do útero e a ausculta dos batimentos cardíacos fetais.</a:t>
            </a:r>
          </a:p>
          <a:p>
            <a:r>
              <a:rPr lang="pt-BR" sz="3300" dirty="0" smtClean="0"/>
              <a:t> O acompanhamento pré-natal compreende a realização de consultas durante a gravidez, nas quais se realiza a avaliação global da gestante e também do crescimento do bebê.</a:t>
            </a:r>
            <a:endParaRPr lang="pt-BR" sz="3300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itchFamily="18" charset="0"/>
              </a:rPr>
              <a:t>Saúde da Mulher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endParaRPr lang="pt-BR" sz="3600" dirty="0" smtClean="0"/>
          </a:p>
          <a:p>
            <a:endParaRPr lang="pt-BR" sz="3600" dirty="0" smtClean="0"/>
          </a:p>
          <a:p>
            <a:endParaRPr lang="pt-BR" sz="3600" dirty="0" smtClean="0"/>
          </a:p>
          <a:p>
            <a:endParaRPr lang="pt-BR" sz="3600" dirty="0" smtClean="0"/>
          </a:p>
          <a:p>
            <a:endParaRPr lang="pt-BR" sz="3600" dirty="0" smtClean="0"/>
          </a:p>
          <a:p>
            <a:r>
              <a:rPr lang="pt-BR" sz="3600" dirty="0" smtClean="0"/>
              <a:t>A assistência pré-natal deve ser iniciada assim que a possibilidade de gravidez for considerada.</a:t>
            </a:r>
            <a:endParaRPr lang="pt-BR" sz="3600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de cantos arredondados 11"/>
          <p:cNvSpPr/>
          <p:nvPr/>
        </p:nvSpPr>
        <p:spPr>
          <a:xfrm>
            <a:off x="6660232" y="5301208"/>
            <a:ext cx="1872208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563888" y="5229200"/>
            <a:ext cx="2736304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683568" y="5301208"/>
            <a:ext cx="244827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491880" y="4221088"/>
            <a:ext cx="216024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347864" y="3068960"/>
            <a:ext cx="244827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059832" y="1988840"/>
            <a:ext cx="3024336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itchFamily="18" charset="0"/>
              </a:rPr>
              <a:t>Saúde da Mulher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58924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sz="3600" i="1" dirty="0" smtClean="0">
                <a:solidFill>
                  <a:srgbClr val="FF0000"/>
                </a:solidFill>
                <a:latin typeface="Cooper Black" pitchFamily="18" charset="0"/>
              </a:rPr>
              <a:t>Fluxo</a:t>
            </a:r>
          </a:p>
          <a:p>
            <a:pPr algn="ctr">
              <a:buNone/>
            </a:pPr>
            <a:r>
              <a:rPr lang="pt-BR" sz="3000" dirty="0" smtClean="0"/>
              <a:t>Chegada ao serviço</a:t>
            </a:r>
          </a:p>
          <a:p>
            <a:pPr algn="ctr">
              <a:buNone/>
            </a:pPr>
            <a:endParaRPr lang="pt-BR" sz="3000" dirty="0" smtClean="0"/>
          </a:p>
          <a:p>
            <a:pPr algn="ctr">
              <a:buNone/>
            </a:pPr>
            <a:r>
              <a:rPr lang="pt-BR" sz="3000" dirty="0" smtClean="0"/>
              <a:t>Cadastramento</a:t>
            </a:r>
          </a:p>
          <a:p>
            <a:pPr algn="ctr">
              <a:buNone/>
            </a:pPr>
            <a:endParaRPr lang="pt-BR" sz="3000" dirty="0" smtClean="0"/>
          </a:p>
          <a:p>
            <a:pPr algn="ctr">
              <a:buNone/>
            </a:pPr>
            <a:r>
              <a:rPr lang="pt-BR" sz="3000" dirty="0" smtClean="0"/>
              <a:t>Atendimento</a:t>
            </a:r>
          </a:p>
          <a:p>
            <a:pPr algn="ctr">
              <a:buNone/>
            </a:pPr>
            <a:r>
              <a:rPr lang="pt-BR" sz="3000" dirty="0" smtClean="0"/>
              <a:t> </a:t>
            </a:r>
          </a:p>
          <a:p>
            <a:pPr algn="ctr">
              <a:buNone/>
            </a:pPr>
            <a:r>
              <a:rPr lang="pt-BR" sz="3000" dirty="0" smtClean="0"/>
              <a:t>Procedimentos       Recomendações        Liberação</a:t>
            </a:r>
          </a:p>
        </p:txBody>
      </p:sp>
      <p:cxnSp>
        <p:nvCxnSpPr>
          <p:cNvPr id="14" name="Conector em curva 13"/>
          <p:cNvCxnSpPr/>
          <p:nvPr/>
        </p:nvCxnSpPr>
        <p:spPr>
          <a:xfrm rot="16200000" flipH="1">
            <a:off x="3995936" y="2564904"/>
            <a:ext cx="504056" cy="3600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em curva 16"/>
          <p:cNvCxnSpPr/>
          <p:nvPr/>
        </p:nvCxnSpPr>
        <p:spPr>
          <a:xfrm rot="16200000" flipH="1">
            <a:off x="4211960" y="3645024"/>
            <a:ext cx="504056" cy="3600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em curva 17"/>
          <p:cNvCxnSpPr/>
          <p:nvPr/>
        </p:nvCxnSpPr>
        <p:spPr>
          <a:xfrm rot="10800000" flipV="1">
            <a:off x="2771800" y="4725144"/>
            <a:ext cx="504056" cy="3600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em curva 18"/>
          <p:cNvCxnSpPr/>
          <p:nvPr/>
        </p:nvCxnSpPr>
        <p:spPr>
          <a:xfrm rot="16200000" flipH="1">
            <a:off x="4499992" y="4725144"/>
            <a:ext cx="504056" cy="360040"/>
          </a:xfrm>
          <a:prstGeom prst="curvedConnector3">
            <a:avLst>
              <a:gd name="adj1" fmla="val 52629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em curva 19"/>
          <p:cNvCxnSpPr/>
          <p:nvPr/>
        </p:nvCxnSpPr>
        <p:spPr>
          <a:xfrm>
            <a:off x="6012160" y="4797152"/>
            <a:ext cx="576064" cy="2880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em curva 24"/>
          <p:cNvCxnSpPr/>
          <p:nvPr/>
        </p:nvCxnSpPr>
        <p:spPr>
          <a:xfrm>
            <a:off x="2987824" y="5877272"/>
            <a:ext cx="72008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em curva 25"/>
          <p:cNvCxnSpPr/>
          <p:nvPr/>
        </p:nvCxnSpPr>
        <p:spPr>
          <a:xfrm>
            <a:off x="6156176" y="5949280"/>
            <a:ext cx="648072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artc3a3o-gestan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10752" cy="6858000"/>
          </a:xfrm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pt-BR" sz="4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itchFamily="18" charset="0"/>
              </a:rPr>
              <a:t>Saúde da Mulher</a:t>
            </a:r>
            <a:endParaRPr lang="pt-BR" sz="4800" dirty="0">
              <a:solidFill>
                <a:schemeClr val="accent2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sz="3600" i="1" dirty="0" smtClean="0">
                <a:latin typeface="Cooper Black" pitchFamily="18" charset="0"/>
              </a:rPr>
              <a:t>Prontuário</a:t>
            </a:r>
          </a:p>
          <a:p>
            <a:pPr algn="ctr">
              <a:buNone/>
            </a:pPr>
            <a:endParaRPr lang="pt-BR" sz="3600" dirty="0"/>
          </a:p>
          <a:p>
            <a:r>
              <a:rPr lang="pt-BR" sz="3600" dirty="0" smtClean="0"/>
              <a:t>Dados Pessoais</a:t>
            </a:r>
          </a:p>
          <a:p>
            <a:pPr>
              <a:buNone/>
            </a:pPr>
            <a:r>
              <a:rPr lang="pt-BR" sz="3600" dirty="0" smtClean="0"/>
              <a:t> Identificação, Controle Epidemiológico, Contato urgente, se necessário.</a:t>
            </a:r>
          </a:p>
          <a:p>
            <a:pPr>
              <a:buNone/>
            </a:pPr>
            <a:endParaRPr lang="pt-BR" sz="3600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Dados Pessoai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itchFamily="18" charset="0"/>
              </a:rPr>
              <a:t>Saúde da Mulher</a:t>
            </a:r>
            <a:endParaRPr lang="pt-BR" sz="4800" dirty="0">
              <a:solidFill>
                <a:schemeClr val="accent2">
                  <a:lumMod val="60000"/>
                  <a:lumOff val="4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                    </a:t>
            </a:r>
          </a:p>
          <a:p>
            <a:pPr algn="ctr">
              <a:buNone/>
            </a:pPr>
            <a:r>
              <a:rPr lang="pt-BR" sz="3600" i="1" dirty="0" smtClean="0">
                <a:latin typeface="Cooper Black" pitchFamily="18" charset="0"/>
              </a:rPr>
              <a:t>Antecedentes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 smtClean="0"/>
              <a:t>Familiares</a:t>
            </a:r>
            <a:endParaRPr lang="pt-BR" dirty="0"/>
          </a:p>
          <a:p>
            <a:r>
              <a:rPr lang="pt-BR" dirty="0" smtClean="0"/>
              <a:t>Pessoais</a:t>
            </a:r>
          </a:p>
          <a:p>
            <a:r>
              <a:rPr lang="pt-BR" dirty="0" smtClean="0"/>
              <a:t>Obstétricos</a:t>
            </a:r>
            <a:endParaRPr lang="pt-BR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218</Words>
  <Application>Microsoft Office PowerPoint</Application>
  <PresentationFormat>Apresentação na tela (4:3)</PresentationFormat>
  <Paragraphs>71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Saúde da Mulher</vt:lpstr>
      <vt:lpstr>Saúde da Mulher</vt:lpstr>
      <vt:lpstr>Saúde da Mulher</vt:lpstr>
      <vt:lpstr>Saúde da Mulher</vt:lpstr>
      <vt:lpstr>Saúde da Mulher</vt:lpstr>
      <vt:lpstr>Slide 6</vt:lpstr>
      <vt:lpstr>Saúde da Mulher</vt:lpstr>
      <vt:lpstr>Slide 8</vt:lpstr>
      <vt:lpstr>Saúde da Mulher</vt:lpstr>
      <vt:lpstr>Slide 10</vt:lpstr>
      <vt:lpstr>Saúde da Mulher</vt:lpstr>
      <vt:lpstr>Slide 12</vt:lpstr>
      <vt:lpstr>Saúde da Mulher</vt:lpstr>
      <vt:lpstr>Slide 14</vt:lpstr>
      <vt:lpstr>Saúde da Mulher</vt:lpstr>
      <vt:lpstr>Saúde da Mulher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Saúde da Mulher</dc:title>
  <dc:creator>LIG01</dc:creator>
  <cp:lastModifiedBy>Thaysa</cp:lastModifiedBy>
  <cp:revision>38</cp:revision>
  <dcterms:created xsi:type="dcterms:W3CDTF">2012-05-09T16:21:10Z</dcterms:created>
  <dcterms:modified xsi:type="dcterms:W3CDTF">2012-05-23T03:25:43Z</dcterms:modified>
</cp:coreProperties>
</file>