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ECE6B200-067F-FE42-9C29-76A9104F2D2B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BCD926C-A6F6-DA4D-9922-1032AA974CC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2506732"/>
            <a:ext cx="8172400" cy="5942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 smtClean="0"/>
              <a:t>BRINQUEDO </a:t>
            </a:r>
            <a:r>
              <a:rPr lang="pt-BR" b="1" dirty="0" smtClean="0"/>
              <a:t>TERAPÊUTICO: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o que, como e onde?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Rosalia Medeiros</a:t>
            </a:r>
            <a:endParaRPr lang="en-US" dirty="0"/>
          </a:p>
        </p:txBody>
      </p:sp>
      <p:pic>
        <p:nvPicPr>
          <p:cNvPr id="5" name="Picture 4" descr="https://encrypted-tbn2.gstatic.com/images?q=tbn:ANd9GcRjpfBSKufuvc2SjfvndpBQsM9sVFjx7efVYzGYzjoQ59ULRrBQHjKes6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64" y="5557012"/>
            <a:ext cx="4105275" cy="1114425"/>
          </a:xfrm>
          <a:prstGeom prst="rect">
            <a:avLst/>
          </a:prstGeom>
          <a:noFill/>
        </p:spPr>
      </p:pic>
      <p:pic>
        <p:nvPicPr>
          <p:cNvPr id="6" name="Picture 4" descr="https://encrypted-tbn2.gstatic.com/images?q=tbn:ANd9GcRjpfBSKufuvc2SjfvndpBQsM9sVFjx7efVYzGYzjoQ59ULRrBQHjKes6M"/>
          <p:cNvPicPr>
            <a:picLocks noChangeAspect="1" noChangeArrowheads="1"/>
          </p:cNvPicPr>
          <p:nvPr/>
        </p:nvPicPr>
        <p:blipFill>
          <a:blip r:embed="rId2" cstate="print"/>
          <a:srcRect l="17540"/>
          <a:stretch>
            <a:fillRect/>
          </a:stretch>
        </p:blipFill>
        <p:spPr bwMode="auto">
          <a:xfrm>
            <a:off x="4753039" y="5557012"/>
            <a:ext cx="3385195" cy="1114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470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8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Sky</vt:lpstr>
      <vt:lpstr>BRINQUEDO TERAPÊUTICO: o que, como e onde?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BRINQUEDO TERAPÊUTICO QUANDO, ONE E COMO?</dc:title>
  <dc:creator>ROSALIA MEDEIROS</dc:creator>
  <cp:lastModifiedBy>ROSALIA MEDEIROS</cp:lastModifiedBy>
  <cp:revision>2</cp:revision>
  <dcterms:created xsi:type="dcterms:W3CDTF">2016-07-25T16:03:53Z</dcterms:created>
  <dcterms:modified xsi:type="dcterms:W3CDTF">2016-07-25T18:24:48Z</dcterms:modified>
</cp:coreProperties>
</file>