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1074312"/>
            <a:ext cx="8825658" cy="3329581"/>
          </a:xfrm>
        </p:spPr>
        <p:txBody>
          <a:bodyPr/>
          <a:lstStyle/>
          <a:p>
            <a:r>
              <a:rPr lang="pt-BR" dirty="0"/>
              <a:t>Lesões Brancas da Cavidade Oral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8272" y="5996580"/>
            <a:ext cx="8825658" cy="861420"/>
          </a:xfrm>
        </p:spPr>
        <p:txBody>
          <a:bodyPr/>
          <a:lstStyle/>
          <a:p>
            <a:r>
              <a:rPr lang="pt-BR" dirty="0" smtClean="0"/>
              <a:t>Professor : Evandro Valentim 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72" y="200780"/>
            <a:ext cx="1196484" cy="1653778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1864620" y="215975"/>
            <a:ext cx="7766936" cy="17166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pt-BR" dirty="0" smtClean="0"/>
              <a:t>Universidade Federal de Pernambuco </a:t>
            </a:r>
          </a:p>
          <a:p>
            <a:pPr algn="ctr"/>
            <a:r>
              <a:rPr lang="pt-BR" dirty="0" smtClean="0"/>
              <a:t>Centro de Ciências da </a:t>
            </a:r>
            <a:r>
              <a:rPr lang="pt-BR" dirty="0" err="1" smtClean="0"/>
              <a:t>SaúdE</a:t>
            </a:r>
            <a:r>
              <a:rPr lang="pt-BR" dirty="0" smtClean="0"/>
              <a:t> </a:t>
            </a:r>
          </a:p>
          <a:p>
            <a:pPr algn="ctr"/>
            <a:r>
              <a:rPr lang="pt-BR" dirty="0" smtClean="0"/>
              <a:t>Disciplina: TI na Educação em Saúde </a:t>
            </a:r>
          </a:p>
          <a:p>
            <a:pPr algn="ctr"/>
            <a:r>
              <a:rPr lang="pt-BR" dirty="0" smtClean="0"/>
              <a:t>Curso de capacitação  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6675" y="4079910"/>
            <a:ext cx="2827875" cy="191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2251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</TotalTime>
  <Words>28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Íon</vt:lpstr>
      <vt:lpstr>Lesões Brancas da Cavidade Oral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Lesões Brancas da Cavidade Oral</dc:title>
  <dc:creator>Evandro Black</dc:creator>
  <cp:lastModifiedBy>Evandro Black</cp:lastModifiedBy>
  <cp:revision>2</cp:revision>
  <dcterms:created xsi:type="dcterms:W3CDTF">2016-07-21T01:06:18Z</dcterms:created>
  <dcterms:modified xsi:type="dcterms:W3CDTF">2016-07-21T01:23:47Z</dcterms:modified>
</cp:coreProperties>
</file>