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3334" y="685339"/>
            <a:ext cx="12865994" cy="3329581"/>
          </a:xfrm>
        </p:spPr>
        <p:txBody>
          <a:bodyPr/>
          <a:lstStyle/>
          <a:p>
            <a:pPr algn="ctr"/>
            <a:r>
              <a:rPr lang="pt-BR" dirty="0" smtClean="0"/>
              <a:t>NEOPLASIAS BENIGNAS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3891" y="5638800"/>
            <a:ext cx="8825658" cy="861420"/>
          </a:xfrm>
        </p:spPr>
        <p:txBody>
          <a:bodyPr/>
          <a:lstStyle/>
          <a:p>
            <a:r>
              <a:rPr lang="pt-BR" dirty="0" smtClean="0"/>
              <a:t>Professor: Evandro Valentim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00" y="4767620"/>
            <a:ext cx="4145712" cy="17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4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NEOPLASIAS BENIGNAS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ESTOMATOLOGIA</dc:title>
  <dc:creator>Evandro Black</dc:creator>
  <cp:lastModifiedBy>Evandro Black</cp:lastModifiedBy>
  <cp:revision>4</cp:revision>
  <dcterms:created xsi:type="dcterms:W3CDTF">2016-07-21T01:24:19Z</dcterms:created>
  <dcterms:modified xsi:type="dcterms:W3CDTF">2016-07-21T02:45:04Z</dcterms:modified>
</cp:coreProperties>
</file>