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914" y="519738"/>
            <a:ext cx="11256134" cy="3329581"/>
          </a:xfrm>
        </p:spPr>
        <p:txBody>
          <a:bodyPr/>
          <a:lstStyle/>
          <a:p>
            <a:r>
              <a:rPr lang="pt-BR" dirty="0" smtClean="0"/>
              <a:t>NEOPLASIAS MALIGNAS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72" y="5996580"/>
            <a:ext cx="8825658" cy="861420"/>
          </a:xfrm>
        </p:spPr>
        <p:txBody>
          <a:bodyPr/>
          <a:lstStyle/>
          <a:p>
            <a:r>
              <a:rPr lang="pt-BR" dirty="0" smtClean="0"/>
              <a:t>Professor : Evandro Valentim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412" y="4540262"/>
            <a:ext cx="2932636" cy="19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NEOPLASIAS MALIGNAS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Lesões Brancas da Cavidade Oral</dc:title>
  <dc:creator>Evandro Black</dc:creator>
  <cp:lastModifiedBy>Evandro Black</cp:lastModifiedBy>
  <cp:revision>3</cp:revision>
  <dcterms:created xsi:type="dcterms:W3CDTF">2016-07-21T01:06:18Z</dcterms:created>
  <dcterms:modified xsi:type="dcterms:W3CDTF">2016-07-21T02:19:20Z</dcterms:modified>
</cp:coreProperties>
</file>