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4921" y="215975"/>
            <a:ext cx="11256134" cy="3329581"/>
          </a:xfrm>
        </p:spPr>
        <p:txBody>
          <a:bodyPr/>
          <a:lstStyle/>
          <a:p>
            <a:r>
              <a:rPr lang="pt-BR" dirty="0" smtClean="0"/>
              <a:t>PATOLOGIA OSSEAS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8272" y="5996580"/>
            <a:ext cx="8825658" cy="861420"/>
          </a:xfrm>
        </p:spPr>
        <p:txBody>
          <a:bodyPr/>
          <a:lstStyle/>
          <a:p>
            <a:r>
              <a:rPr lang="pt-BR" dirty="0" smtClean="0"/>
              <a:t>Professor : Evandro Valentim 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2" y="200780"/>
            <a:ext cx="1196484" cy="165377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864620" y="215975"/>
            <a:ext cx="7766936" cy="1716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dirty="0" smtClean="0"/>
              <a:t>Universidade Federal de Pernambuco </a:t>
            </a:r>
          </a:p>
          <a:p>
            <a:pPr algn="ctr"/>
            <a:r>
              <a:rPr lang="pt-BR" dirty="0" smtClean="0"/>
              <a:t>Centro de Ciências da </a:t>
            </a:r>
            <a:r>
              <a:rPr lang="pt-BR" dirty="0" err="1" smtClean="0"/>
              <a:t>SaúdE</a:t>
            </a:r>
            <a:r>
              <a:rPr lang="pt-BR" dirty="0" smtClean="0"/>
              <a:t> </a:t>
            </a:r>
          </a:p>
          <a:p>
            <a:pPr algn="ctr"/>
            <a:r>
              <a:rPr lang="pt-BR" dirty="0" smtClean="0"/>
              <a:t>Disciplina: TI na Educação em Saúde </a:t>
            </a:r>
          </a:p>
          <a:p>
            <a:pPr algn="ctr"/>
            <a:r>
              <a:rPr lang="pt-BR" dirty="0" smtClean="0"/>
              <a:t>Curso de capacitação  </a:t>
            </a:r>
            <a:endParaRPr lang="pt-BR" dirty="0"/>
          </a:p>
        </p:txBody>
      </p:sp>
      <p:sp>
        <p:nvSpPr>
          <p:cNvPr id="8" name="AutoShape 2" descr="Resultado de imagem para patologia das glandulas saliva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909" y="4383673"/>
            <a:ext cx="2914382" cy="210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25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</TotalTime>
  <Words>25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Íon</vt:lpstr>
      <vt:lpstr>PATOLOGIA OSSEAS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Lesões Brancas da Cavidade Oral</dc:title>
  <dc:creator>Evandro Black</dc:creator>
  <cp:lastModifiedBy>Evandro Black</cp:lastModifiedBy>
  <cp:revision>5</cp:revision>
  <dcterms:created xsi:type="dcterms:W3CDTF">2016-07-21T01:06:18Z</dcterms:created>
  <dcterms:modified xsi:type="dcterms:W3CDTF">2016-07-21T03:05:27Z</dcterms:modified>
</cp:coreProperties>
</file>