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9549" y="493855"/>
            <a:ext cx="11230377" cy="3329581"/>
          </a:xfrm>
        </p:spPr>
        <p:txBody>
          <a:bodyPr/>
          <a:lstStyle/>
          <a:p>
            <a:r>
              <a:rPr lang="pt-BR" sz="6000" dirty="0" smtClean="0"/>
              <a:t>TUMORES ODONTOGENICOS 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161" y="5884963"/>
            <a:ext cx="8825658" cy="861420"/>
          </a:xfrm>
        </p:spPr>
        <p:txBody>
          <a:bodyPr/>
          <a:lstStyle/>
          <a:p>
            <a:r>
              <a:rPr lang="pt-BR" dirty="0" smtClean="0"/>
              <a:t>Professor: Evandro Valentim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1026" name="Picture 2" descr="https://www.abcdasaude.com.br/imagens/artigos/7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819" y="4316148"/>
            <a:ext cx="2683072" cy="22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07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TUMORES ODONTOGENICOS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PROLIFERATIVO NÃO NEOPLÁSICOS</dc:title>
  <dc:creator>Evandro Black</dc:creator>
  <cp:lastModifiedBy>Evandro Black</cp:lastModifiedBy>
  <cp:revision>2</cp:revision>
  <dcterms:created xsi:type="dcterms:W3CDTF">2016-07-21T01:56:41Z</dcterms:created>
  <dcterms:modified xsi:type="dcterms:W3CDTF">2016-07-21T02:09:33Z</dcterms:modified>
</cp:coreProperties>
</file>