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FD28E9A-E09B-4D73-BCEB-4A0037E50EC5}" type="datetimeFigureOut">
              <a:rPr lang="pt-BR" smtClean="0"/>
              <a:t>26/07/2016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B0EB87C-EA5E-4E64-96B4-F50218219D9A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8E9A-E09B-4D73-BCEB-4A0037E50EC5}" type="datetimeFigureOut">
              <a:rPr lang="pt-BR" smtClean="0"/>
              <a:t>26/07/2016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B87C-EA5E-4E64-96B4-F50218219D9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8E9A-E09B-4D73-BCEB-4A0037E50EC5}" type="datetimeFigureOut">
              <a:rPr lang="pt-BR" smtClean="0"/>
              <a:t>26/07/2016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B87C-EA5E-4E64-96B4-F50218219D9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FD28E9A-E09B-4D73-BCEB-4A0037E50EC5}" type="datetimeFigureOut">
              <a:rPr lang="pt-BR" smtClean="0"/>
              <a:t>26/07/2016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B0EB87C-EA5E-4E64-96B4-F50218219D9A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FD28E9A-E09B-4D73-BCEB-4A0037E50EC5}" type="datetimeFigureOut">
              <a:rPr lang="pt-BR" smtClean="0"/>
              <a:t>26/07/2016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B0EB87C-EA5E-4E64-96B4-F50218219D9A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8E9A-E09B-4D73-BCEB-4A0037E50EC5}" type="datetimeFigureOut">
              <a:rPr lang="pt-BR" smtClean="0"/>
              <a:t>26/07/2016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B87C-EA5E-4E64-96B4-F50218219D9A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8E9A-E09B-4D73-BCEB-4A0037E50EC5}" type="datetimeFigureOut">
              <a:rPr lang="pt-BR" smtClean="0"/>
              <a:t>26/07/2016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B87C-EA5E-4E64-96B4-F50218219D9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FD28E9A-E09B-4D73-BCEB-4A0037E50EC5}" type="datetimeFigureOut">
              <a:rPr lang="pt-BR" smtClean="0"/>
              <a:t>26/07/2016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B0EB87C-EA5E-4E64-96B4-F50218219D9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8E9A-E09B-4D73-BCEB-4A0037E50EC5}" type="datetimeFigureOut">
              <a:rPr lang="pt-BR" smtClean="0"/>
              <a:t>26/07/2016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B87C-EA5E-4E64-96B4-F50218219D9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FD28E9A-E09B-4D73-BCEB-4A0037E50EC5}" type="datetimeFigureOut">
              <a:rPr lang="pt-BR" smtClean="0"/>
              <a:t>26/07/2016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B0EB87C-EA5E-4E64-96B4-F50218219D9A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FD28E9A-E09B-4D73-BCEB-4A0037E50EC5}" type="datetimeFigureOut">
              <a:rPr lang="pt-BR" smtClean="0"/>
              <a:t>26/07/2016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B0EB87C-EA5E-4E64-96B4-F50218219D9A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FD28E9A-E09B-4D73-BCEB-4A0037E50EC5}" type="datetimeFigureOut">
              <a:rPr lang="pt-BR" smtClean="0"/>
              <a:t>26/07/2016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B0EB87C-EA5E-4E64-96B4-F50218219D9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23728" y="1268760"/>
            <a:ext cx="6172200" cy="1894362"/>
          </a:xfrm>
        </p:spPr>
        <p:txBody>
          <a:bodyPr/>
          <a:lstStyle/>
          <a:p>
            <a:r>
              <a:rPr lang="pt-BR" dirty="0" smtClean="0"/>
              <a:t>Curso: Tenho Câncer! E agora?</a:t>
            </a:r>
            <a:br>
              <a:rPr lang="pt-BR" dirty="0" smtClean="0"/>
            </a:br>
            <a:r>
              <a:rPr lang="pt-BR" dirty="0" smtClean="0"/>
              <a:t>Aula: Febre, e agora?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3861048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pt-BR" dirty="0" err="1" smtClean="0"/>
              <a:t>Enfª</a:t>
            </a:r>
            <a:r>
              <a:rPr lang="pt-BR" dirty="0" smtClean="0"/>
              <a:t> Esp. </a:t>
            </a:r>
            <a:r>
              <a:rPr lang="pt-BR" dirty="0" err="1" smtClean="0"/>
              <a:t>Jocastra</a:t>
            </a:r>
            <a:r>
              <a:rPr lang="pt-BR" dirty="0" smtClean="0"/>
              <a:t> Bispo</a:t>
            </a:r>
          </a:p>
          <a:p>
            <a:pPr algn="r"/>
            <a:r>
              <a:rPr lang="pt-BR" sz="1400" dirty="0" smtClean="0"/>
              <a:t>Especialista em enfermagem oncológica na modalidade de residência</a:t>
            </a:r>
          </a:p>
          <a:p>
            <a:pPr algn="r"/>
            <a:r>
              <a:rPr lang="pt-BR" sz="1400" dirty="0" smtClean="0"/>
              <a:t>Mestranda em Saúde da Criança e do Adolescente -UFPE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67864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Relembrando: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que é leucemia?</a:t>
            </a:r>
          </a:p>
          <a:p>
            <a:pPr marL="0" indent="0" algn="just">
              <a:buNone/>
            </a:pPr>
            <a:r>
              <a:rPr lang="pt-BR" dirty="0" smtClean="0"/>
              <a:t>	É </a:t>
            </a:r>
            <a:r>
              <a:rPr lang="pt-BR" dirty="0"/>
              <a:t>tipo de câncer que se inicia na medula óssea, que é o tecido mole dentro de seus ossos responsáveis por produzir glóbulos vermelhos, glóbulos brancos e </a:t>
            </a:r>
            <a:r>
              <a:rPr lang="pt-BR" dirty="0" smtClean="0"/>
              <a:t>plaquetas;</a:t>
            </a:r>
          </a:p>
          <a:p>
            <a:pPr marL="0" indent="0"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Podem ser: Leucemia linfoides ou </a:t>
            </a:r>
            <a:r>
              <a:rPr lang="pt-BR" dirty="0" err="1" smtClean="0"/>
              <a:t>mieloides</a:t>
            </a:r>
            <a:r>
              <a:rPr lang="pt-BR" dirty="0" smtClean="0"/>
              <a:t> (agudas ou crônicas)</a:t>
            </a:r>
            <a:endParaRPr lang="pt-BR" dirty="0"/>
          </a:p>
          <a:p>
            <a:pPr algn="just"/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383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Relembrando: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Principal tratamento é a </a:t>
            </a:r>
            <a:r>
              <a:rPr lang="pt-BR" b="1" u="sng" dirty="0" smtClean="0"/>
              <a:t>QUIMIOTERAPIA</a:t>
            </a:r>
          </a:p>
          <a:p>
            <a:pPr marL="0" indent="0" algn="just">
              <a:buNone/>
            </a:pPr>
            <a:r>
              <a:rPr lang="pt-BR" dirty="0" smtClean="0"/>
              <a:t>A utilização </a:t>
            </a:r>
            <a:r>
              <a:rPr lang="pt-BR" dirty="0"/>
              <a:t>de drogas ou medicamentos (remédios), com atividade sobre as células tumorais, com a intenção de destruir e/ou controlar o</a:t>
            </a:r>
            <a:r>
              <a:rPr lang="pt-BR" dirty="0" smtClean="0"/>
              <a:t> desenvolvimento da doença.</a:t>
            </a:r>
            <a:endParaRPr lang="pt-BR" b="1" u="sng" dirty="0" smtClean="0"/>
          </a:p>
          <a:p>
            <a:pPr algn="just"/>
            <a:r>
              <a:rPr lang="pt-BR" dirty="0" smtClean="0"/>
              <a:t>Administradas por via: oral, endovenosa, intramuscular dentre outras;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Apresenta diversos efeitos colaterais dentre eles </a:t>
            </a:r>
            <a:r>
              <a:rPr lang="pt-BR" b="1" u="sng" dirty="0" smtClean="0"/>
              <a:t>a FEBRE</a:t>
            </a:r>
          </a:p>
        </p:txBody>
      </p:sp>
    </p:spTree>
    <p:extLst>
      <p:ext uri="{BB962C8B-B14F-4D97-AF65-F5344CB8AC3E}">
        <p14:creationId xmlns:p14="http://schemas.microsoft.com/office/powerpoint/2010/main" val="152231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FEBRE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Alguns dias após a quimioterapia há uma diminuição temporária das defesas do organismo, que fica predisposto a contrair mais fácil infecção por vírus, bactérias e fungos. </a:t>
            </a:r>
            <a:endParaRPr lang="pt-BR" dirty="0" smtClean="0"/>
          </a:p>
          <a:p>
            <a:pPr algn="just"/>
            <a:endParaRPr lang="pt-BR" dirty="0" smtClean="0"/>
          </a:p>
          <a:p>
            <a:pPr algn="just"/>
            <a:r>
              <a:rPr lang="pt-BR" b="1" dirty="0"/>
              <a:t>A febre é um sinal de alerta para a existência de infecções no </a:t>
            </a:r>
            <a:r>
              <a:rPr lang="pt-BR" b="1" dirty="0" smtClean="0"/>
              <a:t>organismo.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98697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FEBRE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r>
              <a:rPr lang="pt-BR" dirty="0"/>
              <a:t>37,3ºC a 37,8ºC – febrícula</a:t>
            </a:r>
            <a:endParaRPr lang="pt-BR" dirty="0" smtClean="0"/>
          </a:p>
          <a:p>
            <a:endParaRPr lang="pt-BR" b="1" dirty="0" smtClean="0"/>
          </a:p>
          <a:p>
            <a:r>
              <a:rPr lang="pt-BR" b="1" dirty="0" smtClean="0"/>
              <a:t>Elevação da temperatura acima de 38,5ºC;</a:t>
            </a:r>
          </a:p>
          <a:p>
            <a:endParaRPr lang="pt-BR" b="1" dirty="0" smtClean="0"/>
          </a:p>
          <a:p>
            <a:r>
              <a:rPr lang="pt-BR" b="1" dirty="0" smtClean="0"/>
              <a:t>Reação do nosso organismo a alguma anormalidade (ex.: infecção)</a:t>
            </a:r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810000"/>
            <a:ext cx="272415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20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 QUE FAZER?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Procurar IMEDIATAMENTE o hospital;</a:t>
            </a:r>
          </a:p>
          <a:p>
            <a:r>
              <a:rPr lang="pt-BR" dirty="0" smtClean="0"/>
              <a:t>COMUNICAR ao médico/hospital responsável pelo tratamento;</a:t>
            </a:r>
          </a:p>
          <a:p>
            <a:pPr algn="just"/>
            <a:r>
              <a:rPr lang="pt-BR" dirty="0" smtClean="0"/>
              <a:t>Evitar locais fechados com aglomeração (com muitas pessoas);</a:t>
            </a:r>
          </a:p>
          <a:p>
            <a:pPr algn="just"/>
            <a:r>
              <a:rPr lang="pt-BR" dirty="0" smtClean="0"/>
              <a:t>Iniciar medicação se for necessário!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SEMPRE BUSCAR AJUDA!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35682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 algn="r">
              <a:buNone/>
            </a:pPr>
            <a:r>
              <a:rPr lang="pt-BR" sz="6000" smtClean="0"/>
              <a:t>OBRIGADA!!</a:t>
            </a:r>
            <a:endParaRPr lang="pt-BR" sz="6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285750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7938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</TotalTime>
  <Words>202</Words>
  <Application>Microsoft Office PowerPoint</Application>
  <PresentationFormat>Apresentação na tela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Balcão Envidraçado</vt:lpstr>
      <vt:lpstr>Curso: Tenho Câncer! E agora? Aula: Febre, e agora?</vt:lpstr>
      <vt:lpstr>Relembrando:</vt:lpstr>
      <vt:lpstr>Relembrando:</vt:lpstr>
      <vt:lpstr>FEBRE</vt:lpstr>
      <vt:lpstr>FEBRE</vt:lpstr>
      <vt:lpstr>O QUE FAZER?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Curso: Tenho Câncer! E agora? Aula: </dc:title>
  <dc:creator>Jocastra Bispo</dc:creator>
  <cp:lastModifiedBy>Jocastra Bispo</cp:lastModifiedBy>
  <cp:revision>9</cp:revision>
  <dcterms:created xsi:type="dcterms:W3CDTF">2016-07-26T23:34:01Z</dcterms:created>
  <dcterms:modified xsi:type="dcterms:W3CDTF">2016-07-26T23:57:57Z</dcterms:modified>
</cp:coreProperties>
</file>