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handoutMasterIdLst>
    <p:handoutMasterId r:id="rId16"/>
  </p:handout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0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3E39115-FD43-483C-B3F4-648D5721790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2517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5D848A-06CA-4F66-908B-5AFDA00CC0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F5D9122C-465E-4B4D-8063-331B96B92D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1C94A48-5547-4E04-9426-B0E8958B8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A50D0C85-03AF-45FB-9D75-04F3A0A644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6D7AE5BA-AD64-45B4-A9E6-42447347E8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78CC14E6-2985-49FF-908E-08AF6A1F7C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19EEEB11-341C-441B-94E2-F67374633A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D1E90038-0B84-4F77-A29C-56F87008A28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27CC305E-FE3C-4E9C-9768-DCA729CFA7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E6667734-FD9A-441D-BE1E-5E2C2243C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lvl="0"/>
            <a:fld id="{FE8E4D3B-F3E1-488E-AF64-D718E49C2A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9890C270-7FA5-4777-92D8-12BD7895B3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4BDC4844-0380-4B5C-9F50-27DF0CB7A4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112" y="655637"/>
            <a:ext cx="9525000" cy="2016973"/>
          </a:xfrm>
        </p:spPr>
        <p:txBody>
          <a:bodyPr/>
          <a:lstStyle/>
          <a:p>
            <a:r>
              <a:rPr lang="en-US" dirty="0"/>
              <a:t>Temps-</a:t>
            </a:r>
            <a:r>
              <a:rPr lang="en-US" dirty="0" err="1"/>
              <a:t>Réel</a:t>
            </a:r>
            <a:r>
              <a:rPr lang="en-US" dirty="0"/>
              <a:t> 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</a:t>
            </a:r>
            <a:r>
              <a:rPr lang="en-US" dirty="0" err="1" smtClean="0"/>
              <a:t>coeurs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094037"/>
            <a:ext cx="9220200" cy="2133600"/>
          </a:xfrm>
        </p:spPr>
        <p:txBody>
          <a:bodyPr>
            <a:normAutofit/>
          </a:bodyPr>
          <a:lstStyle/>
          <a:p>
            <a:pPr lvl="0" algn="l"/>
            <a:r>
              <a:rPr lang="en-US" sz="4000" dirty="0" err="1"/>
              <a:t>Problème</a:t>
            </a:r>
            <a:r>
              <a:rPr lang="en-US" sz="4000" dirty="0"/>
              <a:t> de Contention </a:t>
            </a:r>
            <a:r>
              <a:rPr lang="en-US" sz="4000" dirty="0" err="1" smtClean="0"/>
              <a:t>Mémoire</a:t>
            </a:r>
            <a:endParaRPr lang="en-US" sz="4000" dirty="0" smtClean="0"/>
          </a:p>
          <a:p>
            <a:pPr lvl="0" algn="l"/>
            <a:endParaRPr lang="en-US" dirty="0" smtClean="0"/>
          </a:p>
          <a:p>
            <a:pPr lvl="0" algn="l"/>
            <a:r>
              <a:rPr lang="en-US" sz="2400" dirty="0" smtClean="0"/>
              <a:t>Louisa </a:t>
            </a:r>
            <a:r>
              <a:rPr lang="en-US" sz="2400" dirty="0" err="1"/>
              <a:t>Bessad</a:t>
            </a:r>
            <a:endParaRPr lang="en-US" sz="2400" dirty="0"/>
          </a:p>
          <a:p>
            <a:pPr lvl="0" algn="l"/>
            <a:r>
              <a:rPr lang="en-US" sz="2400" dirty="0"/>
              <a:t>Roberto Medina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250112" y="3932237"/>
            <a:ext cx="2667000" cy="13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98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Résultats</a:t>
            </a:r>
            <a:r>
              <a:rPr lang="en-US" dirty="0"/>
              <a:t> (1)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5912" y="2941637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n-lt"/>
              </a:rPr>
              <a:t>Introduction de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latence</a:t>
            </a: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Stabilisation</a:t>
            </a: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du temps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d'exécution</a:t>
            </a:r>
            <a:endParaRPr lang="en-US" sz="2800" dirty="0" smtClean="0">
              <a:solidFill>
                <a:schemeClr val="tx2"/>
              </a:solidFill>
              <a:latin typeface="+mn-lt"/>
            </a:endParaRP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+mn-lt"/>
              </a:rPr>
              <a:t>Diminution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du </a:t>
            </a:r>
            <a:r>
              <a:rPr lang="en-US" sz="2800" dirty="0" err="1">
                <a:solidFill>
                  <a:schemeClr val="tx2"/>
                </a:solidFill>
                <a:latin typeface="+mn-lt"/>
              </a:rPr>
              <a:t>taux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de MISS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Résultats</a:t>
            </a:r>
            <a:r>
              <a:rPr lang="en-US" dirty="0"/>
              <a:t> (2)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1736725"/>
            <a:ext cx="9648825" cy="512127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Conclusion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941637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Utilité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du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scheduler</a:t>
            </a:r>
          </a:p>
          <a:p>
            <a:pPr lvl="0"/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Temps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d'exécution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borné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Accès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concurrent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mémoire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30755"/>
            <a:ext cx="9072563" cy="7942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55637"/>
            <a:ext cx="4023783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1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2027237"/>
            <a:ext cx="9070975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Architecture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utilisée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Concurrence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d'accès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 err="1">
                <a:solidFill>
                  <a:schemeClr val="tx2"/>
                </a:solidFill>
                <a:latin typeface="+mj-lt"/>
              </a:rPr>
              <a:t>Tâche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temps-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réel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et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tâches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attaquantes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>
                <a:solidFill>
                  <a:schemeClr val="tx2"/>
                </a:solidFill>
                <a:latin typeface="+mj-lt"/>
              </a:rPr>
              <a:t>Wrapper: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Mesures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des performances</a:t>
            </a:r>
          </a:p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Sous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réservation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bande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passante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mémoire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1" rtl="0" hangingPunct="0"/>
            <a:r>
              <a:rPr lang="en-US" dirty="0">
                <a:solidFill>
                  <a:schemeClr val="tx2"/>
                </a:solidFill>
                <a:latin typeface="+mj-lt"/>
              </a:rPr>
              <a:t>Scheduler: Solution mode user</a:t>
            </a:r>
          </a:p>
          <a:p>
            <a:pPr lvl="1" rtl="0" hangingPunct="0"/>
            <a:r>
              <a:rPr lang="en-US" dirty="0" err="1">
                <a:solidFill>
                  <a:schemeClr val="tx2"/>
                </a:solidFill>
                <a:latin typeface="+mj-lt"/>
              </a:rPr>
              <a:t>Résultats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Architecture </a:t>
            </a:r>
            <a:r>
              <a:rPr lang="en-US" dirty="0" err="1"/>
              <a:t>utilisée</a:t>
            </a:r>
            <a:endParaRPr lang="en-US" dirty="0"/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7112" y="1798637"/>
            <a:ext cx="6529388" cy="490696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921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Tâche</a:t>
            </a:r>
            <a:r>
              <a:rPr lang="en-US" dirty="0"/>
              <a:t> temps-</a:t>
            </a:r>
            <a:r>
              <a:rPr lang="en-US" dirty="0" err="1"/>
              <a:t>réel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Tableaux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statiques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grande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taille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Parcours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aléatoire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(prefetching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)</a:t>
            </a:r>
            <a:endParaRPr lang="en-US" sz="2800" i="1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i="1" dirty="0" err="1" smtClean="0">
                <a:solidFill>
                  <a:schemeClr val="tx2"/>
                </a:solidFill>
                <a:latin typeface="+mj-lt"/>
              </a:rPr>
              <a:t>Schéma</a:t>
            </a:r>
            <a:r>
              <a:rPr lang="en-US" sz="2800" i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chemeClr val="tx2"/>
                </a:solidFill>
                <a:latin typeface="+mj-lt"/>
              </a:rPr>
              <a:t>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503237"/>
            <a:ext cx="9072563" cy="84931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Tâches</a:t>
            </a:r>
            <a:r>
              <a:rPr lang="en-US" dirty="0"/>
              <a:t> </a:t>
            </a:r>
            <a:r>
              <a:rPr lang="en-US" dirty="0" err="1"/>
              <a:t>attaquantes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Liste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dynamique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grande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taille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Élément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de la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liste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: matrices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carrées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Itérations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aléatoires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i="1" dirty="0" err="1">
                <a:solidFill>
                  <a:schemeClr val="tx2"/>
                </a:solidFill>
                <a:latin typeface="+mj-lt"/>
              </a:rPr>
              <a:t>Schéma</a:t>
            </a:r>
            <a:r>
              <a:rPr lang="en-US" sz="28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i="1" dirty="0" err="1">
                <a:solidFill>
                  <a:schemeClr val="tx2"/>
                </a:solidFill>
                <a:latin typeface="+mj-lt"/>
              </a:rPr>
              <a:t>Attaquants</a:t>
            </a:r>
            <a:endParaRPr lang="en-US" sz="2800" i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122237"/>
            <a:ext cx="9072563" cy="159543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Wrapper: </a:t>
            </a:r>
            <a:br>
              <a:rPr lang="en-US" dirty="0"/>
            </a:br>
            <a:r>
              <a:rPr lang="en-US" dirty="0" err="1"/>
              <a:t>Mesures</a:t>
            </a:r>
            <a:r>
              <a:rPr lang="en-US" dirty="0"/>
              <a:t> des performances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Que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mesurer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?</a:t>
            </a:r>
          </a:p>
          <a:p>
            <a:pPr lvl="0"/>
            <a:r>
              <a:rPr lang="en-US" sz="2800" dirty="0" err="1">
                <a:solidFill>
                  <a:schemeClr val="tx2"/>
                </a:solidFill>
                <a:latin typeface="+mj-lt"/>
              </a:rPr>
              <a:t>Librairie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PAPI: options et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évènements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i="1" dirty="0" err="1">
                <a:solidFill>
                  <a:schemeClr val="tx2"/>
                </a:solidFill>
                <a:latin typeface="+mj-lt"/>
              </a:rPr>
              <a:t>Schéma</a:t>
            </a:r>
            <a:r>
              <a:rPr lang="en-US" sz="2800" i="1" dirty="0">
                <a:solidFill>
                  <a:schemeClr val="tx2"/>
                </a:solidFill>
                <a:latin typeface="+mj-lt"/>
              </a:rPr>
              <a:t> wrapper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Problème de concurrence d'accès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9712" y="1798637"/>
            <a:ext cx="9523413" cy="55467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5912" y="274637"/>
            <a:ext cx="9072563" cy="1262063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Sous </a:t>
            </a:r>
            <a:r>
              <a:rPr lang="en-US" dirty="0" err="1"/>
              <a:t>réservation</a:t>
            </a:r>
            <a:r>
              <a:rPr lang="en-US" dirty="0"/>
              <a:t> de BP </a:t>
            </a:r>
            <a:r>
              <a:rPr lang="en-US" dirty="0" err="1"/>
              <a:t>mémoire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2112" y="2865437"/>
            <a:ext cx="9072563" cy="438467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2"/>
                </a:solidFill>
                <a:latin typeface="+mj-lt"/>
              </a:rPr>
              <a:t>Temps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d'exécution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+mj-lt"/>
              </a:rPr>
              <a:t>tâche</a:t>
            </a:r>
            <a:r>
              <a:rPr lang="en-US" sz="28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temps-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réel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Répartion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équitable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de BP</a:t>
            </a:r>
          </a:p>
          <a:p>
            <a:pPr lvl="0"/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Compteurs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globaux</a:t>
            </a:r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800" dirty="0" smtClean="0">
              <a:solidFill>
                <a:schemeClr val="tx2"/>
              </a:solidFill>
              <a:latin typeface="+mj-lt"/>
            </a:endParaRPr>
          </a:p>
          <a:p>
            <a:pPr lvl="0"/>
            <a:endParaRPr lang="en-US" sz="2800" dirty="0">
              <a:solidFill>
                <a:schemeClr val="tx2"/>
              </a:solidFill>
              <a:latin typeface="+mj-lt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198437"/>
            <a:ext cx="9072563" cy="1486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Scheduler: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 </a:t>
            </a:r>
            <a:r>
              <a:rPr lang="en-US" dirty="0"/>
              <a:t>en mode user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06712" y="1500581"/>
            <a:ext cx="7173913" cy="532725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</TotalTime>
  <Words>136</Words>
  <Application>Microsoft Office PowerPoint</Application>
  <PresentationFormat>Custom</PresentationFormat>
  <Paragraphs>44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Temps-Réel et  Multi-coeurs</vt:lpstr>
      <vt:lpstr>Contenu</vt:lpstr>
      <vt:lpstr>Architecture utilisée</vt:lpstr>
      <vt:lpstr>Tâche temps-réel</vt:lpstr>
      <vt:lpstr>Tâches attaquantes</vt:lpstr>
      <vt:lpstr>Wrapper:  Mesures des performances</vt:lpstr>
      <vt:lpstr>Problème de concurrence d'accès</vt:lpstr>
      <vt:lpstr>Sous réservation de BP mémoire</vt:lpstr>
      <vt:lpstr>Scheduler:  solution en mode user</vt:lpstr>
      <vt:lpstr>Résultats (1)</vt:lpstr>
      <vt:lpstr>Résultats (2)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Temps-Réel et Multi-coeurs</dc:title>
  <dc:creator>Vov</dc:creator>
  <cp:lastModifiedBy>Vov</cp:lastModifiedBy>
  <cp:revision>15</cp:revision>
  <dcterms:created xsi:type="dcterms:W3CDTF">2014-05-08T16:17:33Z</dcterms:created>
  <dcterms:modified xsi:type="dcterms:W3CDTF">2014-05-08T15:55:57Z</dcterms:modified>
</cp:coreProperties>
</file>