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084A-E651-4A6F-AB64-EB1034AE0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23B08-7CAD-4155-8969-DD061214C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EB37B-CE6F-4E72-BF6A-41AD0460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D154-D94B-498F-9E3A-07757E9B6EC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95AF-CA4E-4EF8-B6D7-4D8A4676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050DF-B48F-4F0C-A172-F2A2A434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7D32-1A22-44FE-836C-D277EC2D3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24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2C48-C602-429E-9247-F3CA470D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E4AFE-24F1-444A-B7F4-F5D6F5C94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9979-E00A-47F3-8F27-A03D1BEA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D154-D94B-498F-9E3A-07757E9B6EC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EAC3B-F8C3-4C89-908E-BEA2E41F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6F486-45E5-424E-A5CA-5E04458D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7D32-1A22-44FE-836C-D277EC2D3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8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FA8C2-8C58-4707-9671-A93B3258D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50806-2B84-4E40-B905-CDCC62F5E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CA1E6-8E6E-4233-AE9B-86A9E074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D154-D94B-498F-9E3A-07757E9B6EC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7A622-468C-49B6-B833-458F2A03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8528-844A-4507-A186-CA7F940F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7D32-1A22-44FE-836C-D277EC2D3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5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F280-D9C9-427F-9334-434FBE7A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FFC6F-F930-4000-88B0-20C3F9E0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FE2D0-0B1C-494B-BA5B-3C10DC05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D154-D94B-498F-9E3A-07757E9B6EC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93D3C-8C8B-4B30-BEDA-FD61D90C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926BC-A6AE-4F49-AEEB-C9BD46B8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7D32-1A22-44FE-836C-D277EC2D3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96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A2C9-6B2D-4A42-A726-5B332192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BB88A-0DAC-42A7-85B0-297844ECD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7495D-4EE5-4582-BA34-140CA68E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D154-D94B-498F-9E3A-07757E9B6EC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01800-49CB-4A0A-A97A-FC56DE9B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AC0F6-924D-485C-83BB-10F0236D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7D32-1A22-44FE-836C-D277EC2D3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2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CEA6-4D2F-49D8-9E0E-97F3494B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F4BA-E660-4F33-BD4F-AA05D59A8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469BF-318E-4892-B988-ACE6A8599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87D0A-4D82-43EB-A6FE-3CBCDC45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D154-D94B-498F-9E3A-07757E9B6EC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CA59F-B830-4950-B86B-DAA62B36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80536-2497-4FE6-A9B9-EF21C9A4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7D32-1A22-44FE-836C-D277EC2D3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44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C449-187B-4752-BE57-9EA42398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A6D27-57CB-4E25-90CE-6340D1ED5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CB3DF-6435-4713-B9F1-9C191DB17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97550-CF75-4DE4-B371-1BABED720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437F5-58C9-4181-BF2B-EF2A34243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A184A-6AB3-44C4-B0A4-CD16D72D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D154-D94B-498F-9E3A-07757E9B6EC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D66F4-1CBD-4AB2-86F0-677B3D45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5FF98-2EED-493A-BBA4-6CCE0009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7D32-1A22-44FE-836C-D277EC2D3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3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274B-EE1D-499B-A040-CCC4F868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A4E0-3649-49D9-872E-7288AADD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D154-D94B-498F-9E3A-07757E9B6EC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56AF4-CB82-435C-8BDB-5F7AF9A8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0EE4D-7180-4B5E-A626-7B8AF148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7D32-1A22-44FE-836C-D277EC2D3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31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85A0B-3011-41FA-9A25-E961E053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D154-D94B-498F-9E3A-07757E9B6EC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E9484-F854-448C-A65B-CEBD67C8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343CA-354B-4063-8BEF-BB84BB72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7D32-1A22-44FE-836C-D277EC2D3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02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15EE-AD0C-4824-AEB7-3BCCCFF7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762E0-D36B-4EC1-B61D-C7D00640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2B3A9-B33D-4E5B-9F5C-7CCA57EC3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E6203-901F-4C0D-AE45-44A59DD7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D154-D94B-498F-9E3A-07757E9B6EC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79186-B21C-4051-B564-476F1DF0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C9AE3-E393-470E-AEBF-264883CD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7D32-1A22-44FE-836C-D277EC2D3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61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ADCF-9651-4F16-8D23-950765B8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9ED75-F140-4016-9D13-4171A3481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51F17-CDB6-4988-9528-450342A73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83F28-6CB5-4C66-B10F-1F43DE99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D154-D94B-498F-9E3A-07757E9B6EC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80372-E872-43F7-95CD-87739FFE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21270-3B4B-4EEE-B0B6-627D1C31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7D32-1A22-44FE-836C-D277EC2D3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4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D6340-6B02-4915-9693-FD15341C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4943D-62D7-4C92-8093-E4ADE8F8E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AD5B-8F95-47AC-8065-3D91F5B3F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3D154-D94B-498F-9E3A-07757E9B6EC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FB510-D314-407E-84B8-539294022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AA07D-EF87-48B0-8FF6-0D7CE5099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C7D32-1A22-44FE-836C-D277EC2D3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20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CC5C-7A17-41D4-9F2B-5291485F7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RNA_WGRS </a:t>
            </a:r>
            <a:r>
              <a:rPr lang="ko-KR" altLang="en-US" dirty="0"/>
              <a:t>분석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D0128-EBF4-4B5C-A0C1-7D3B86330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3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4629-E315-43DB-8860-FC8D36C2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Seqmonk</a:t>
            </a:r>
            <a:r>
              <a:rPr lang="en-US" altLang="ko-KR" dirty="0"/>
              <a:t> FPKM</a:t>
            </a:r>
            <a:endParaRPr lang="ko-KR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0AED58-146E-4EAB-B2F1-3CAB2B765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683858D8-0853-4757-94AC-9B2442A01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718" y="2808492"/>
            <a:ext cx="67341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7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88CE-596F-426D-86A0-DFDB4B6A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6EEA-D708-4E45-B043-CEC42F18D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7472114-2E74-4D60-9A90-53565C90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40" y="0"/>
            <a:ext cx="11705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0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E174-45D6-4E2D-80A4-FD258FC8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C0682-192C-4FAF-AD67-795BE3B86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FPKM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이상 </a:t>
            </a:r>
            <a:r>
              <a:rPr lang="en-US" altLang="ko-KR" dirty="0"/>
              <a:t>GENE Select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WGRS</a:t>
            </a:r>
            <a:r>
              <a:rPr lang="ko-KR" altLang="en-US" dirty="0"/>
              <a:t> 에서 나온 </a:t>
            </a:r>
            <a:r>
              <a:rPr lang="en-US" altLang="ko-KR" dirty="0"/>
              <a:t>Variants </a:t>
            </a:r>
            <a:r>
              <a:rPr lang="ko-KR" altLang="en-US" dirty="0"/>
              <a:t>가</a:t>
            </a:r>
            <a:br>
              <a:rPr lang="en-US" altLang="ko-KR" dirty="0"/>
            </a:br>
            <a:r>
              <a:rPr lang="ko-KR" altLang="en-US" dirty="0"/>
              <a:t>몇개나 위치하는지로 </a:t>
            </a:r>
            <a:br>
              <a:rPr lang="en-US" altLang="ko-KR" dirty="0"/>
            </a:br>
            <a:r>
              <a:rPr lang="en-US" altLang="ko-KR" dirty="0"/>
              <a:t>Mutational Load </a:t>
            </a:r>
            <a:r>
              <a:rPr lang="ko-KR" altLang="en-US" dirty="0"/>
              <a:t>결정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4" descr="A close-up of a document&#10;&#10;Description automatically generated with low confidence">
            <a:extLst>
              <a:ext uri="{FF2B5EF4-FFF2-40B4-BE49-F238E27FC236}">
                <a16:creationId xmlns:a16="http://schemas.microsoft.com/office/drawing/2014/main" id="{52F7CCAC-A00C-4104-A053-BBB237A31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652" y="1690688"/>
            <a:ext cx="4809915" cy="418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0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Theme</vt:lpstr>
      <vt:lpstr>RNA_WGRS 분석</vt:lpstr>
      <vt:lpstr>Seqmonk FPKM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YC Park</dc:creator>
  <cp:lastModifiedBy>Robert YC Park</cp:lastModifiedBy>
  <cp:revision>2</cp:revision>
  <dcterms:created xsi:type="dcterms:W3CDTF">2021-08-17T05:30:37Z</dcterms:created>
  <dcterms:modified xsi:type="dcterms:W3CDTF">2021-08-17T05:51:48Z</dcterms:modified>
</cp:coreProperties>
</file>