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E7C99-7B10-4422-A4F0-AA7B8498F26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B3BC65-3253-4EFD-8FA2-5B9329E83951}">
      <dgm:prSet/>
      <dgm:spPr/>
      <dgm:t>
        <a:bodyPr/>
        <a:lstStyle/>
        <a:p>
          <a:pPr>
            <a:defRPr cap="all"/>
          </a:pPr>
          <a:r>
            <a:rPr lang="en-GB" dirty="0"/>
            <a:t>Overwhelming volume of financial news every day.</a:t>
          </a:r>
          <a:endParaRPr lang="en-US" dirty="0"/>
        </a:p>
      </dgm:t>
    </dgm:pt>
    <dgm:pt modelId="{5900868F-FBA5-430A-8989-3381D5AF2752}" type="parTrans" cxnId="{367400A1-50E7-41C1-9A4A-B91B86152211}">
      <dgm:prSet/>
      <dgm:spPr/>
      <dgm:t>
        <a:bodyPr/>
        <a:lstStyle/>
        <a:p>
          <a:endParaRPr lang="en-US"/>
        </a:p>
      </dgm:t>
    </dgm:pt>
    <dgm:pt modelId="{B5C6872B-3192-4D4E-AD10-038CAEBCB9E9}" type="sibTrans" cxnId="{367400A1-50E7-41C1-9A4A-B91B86152211}">
      <dgm:prSet/>
      <dgm:spPr/>
      <dgm:t>
        <a:bodyPr/>
        <a:lstStyle/>
        <a:p>
          <a:endParaRPr lang="en-US"/>
        </a:p>
      </dgm:t>
    </dgm:pt>
    <dgm:pt modelId="{1FB721AE-8A84-4141-9B0D-B454EE496410}">
      <dgm:prSet/>
      <dgm:spPr/>
      <dgm:t>
        <a:bodyPr/>
        <a:lstStyle/>
        <a:p>
          <a:pPr>
            <a:defRPr cap="all"/>
          </a:pPr>
          <a:r>
            <a:rPr lang="en-GB" dirty="0"/>
            <a:t> Complex jargon makes it hard to interpret.</a:t>
          </a:r>
          <a:endParaRPr lang="en-US" dirty="0"/>
        </a:p>
      </dgm:t>
    </dgm:pt>
    <dgm:pt modelId="{34EE10C2-65F1-4D9F-BADE-50CC4786E711}" type="parTrans" cxnId="{55BC1A76-CDFD-405A-85C7-C3376B32E9C4}">
      <dgm:prSet/>
      <dgm:spPr/>
      <dgm:t>
        <a:bodyPr/>
        <a:lstStyle/>
        <a:p>
          <a:endParaRPr lang="en-US"/>
        </a:p>
      </dgm:t>
    </dgm:pt>
    <dgm:pt modelId="{3B5054F9-C3D6-4FEB-AEE8-15529B70AF4F}" type="sibTrans" cxnId="{55BC1A76-CDFD-405A-85C7-C3376B32E9C4}">
      <dgm:prSet/>
      <dgm:spPr/>
      <dgm:t>
        <a:bodyPr/>
        <a:lstStyle/>
        <a:p>
          <a:endParaRPr lang="en-US"/>
        </a:p>
      </dgm:t>
    </dgm:pt>
    <dgm:pt modelId="{4B0FFB92-0314-463E-B911-962E7BFFE888}">
      <dgm:prSet/>
      <dgm:spPr/>
      <dgm:t>
        <a:bodyPr/>
        <a:lstStyle/>
        <a:p>
          <a:pPr>
            <a:defRPr cap="all"/>
          </a:pPr>
          <a:r>
            <a:rPr lang="en-GB" dirty="0"/>
            <a:t> Need for a faster way to gauge market sentiment and insights.</a:t>
          </a:r>
          <a:endParaRPr lang="en-US" dirty="0"/>
        </a:p>
      </dgm:t>
    </dgm:pt>
    <dgm:pt modelId="{BC46BC1E-B251-4C9A-9462-F2C9E8948B9D}" type="parTrans" cxnId="{EB776B93-C786-4824-B5F5-9878BC68FFCE}">
      <dgm:prSet/>
      <dgm:spPr/>
      <dgm:t>
        <a:bodyPr/>
        <a:lstStyle/>
        <a:p>
          <a:endParaRPr lang="en-US"/>
        </a:p>
      </dgm:t>
    </dgm:pt>
    <dgm:pt modelId="{674CF4C9-45EA-45E8-98E1-831C8A0DEBD5}" type="sibTrans" cxnId="{EB776B93-C786-4824-B5F5-9878BC68FFCE}">
      <dgm:prSet/>
      <dgm:spPr/>
      <dgm:t>
        <a:bodyPr/>
        <a:lstStyle/>
        <a:p>
          <a:endParaRPr lang="en-US"/>
        </a:p>
      </dgm:t>
    </dgm:pt>
    <dgm:pt modelId="{B146898B-28C5-402C-ABEF-05ED5F0F3096}" type="pres">
      <dgm:prSet presAssocID="{A70E7C99-7B10-4422-A4F0-AA7B8498F26E}" presName="root" presStyleCnt="0">
        <dgm:presLayoutVars>
          <dgm:dir/>
          <dgm:resizeHandles val="exact"/>
        </dgm:presLayoutVars>
      </dgm:prSet>
      <dgm:spPr/>
    </dgm:pt>
    <dgm:pt modelId="{E332A6BB-63E8-46E8-87AB-2663CFB965AA}" type="pres">
      <dgm:prSet presAssocID="{D9B3BC65-3253-4EFD-8FA2-5B9329E83951}" presName="compNode" presStyleCnt="0"/>
      <dgm:spPr/>
    </dgm:pt>
    <dgm:pt modelId="{965F1C15-A9BF-4FAB-9713-A0E2036291D0}" type="pres">
      <dgm:prSet presAssocID="{D9B3BC65-3253-4EFD-8FA2-5B9329E8395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B6C89D8-C108-42EF-9502-69418D8D7656}" type="pres">
      <dgm:prSet presAssocID="{D9B3BC65-3253-4EFD-8FA2-5B9329E839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D9EA042C-FC4E-4B6F-BBD2-A30EE611BA11}" type="pres">
      <dgm:prSet presAssocID="{D9B3BC65-3253-4EFD-8FA2-5B9329E83951}" presName="spaceRect" presStyleCnt="0"/>
      <dgm:spPr/>
    </dgm:pt>
    <dgm:pt modelId="{2A7E37DA-5476-43F4-8F39-36ABDAD477AD}" type="pres">
      <dgm:prSet presAssocID="{D9B3BC65-3253-4EFD-8FA2-5B9329E83951}" presName="textRect" presStyleLbl="revTx" presStyleIdx="0" presStyleCnt="3">
        <dgm:presLayoutVars>
          <dgm:chMax val="1"/>
          <dgm:chPref val="1"/>
        </dgm:presLayoutVars>
      </dgm:prSet>
      <dgm:spPr/>
    </dgm:pt>
    <dgm:pt modelId="{FBA3F3BB-F974-40E8-ADE0-D4C307F142BD}" type="pres">
      <dgm:prSet presAssocID="{B5C6872B-3192-4D4E-AD10-038CAEBCB9E9}" presName="sibTrans" presStyleCnt="0"/>
      <dgm:spPr/>
    </dgm:pt>
    <dgm:pt modelId="{65270A55-F1E9-42E9-A23B-B634A75D8C30}" type="pres">
      <dgm:prSet presAssocID="{1FB721AE-8A84-4141-9B0D-B454EE496410}" presName="compNode" presStyleCnt="0"/>
      <dgm:spPr/>
    </dgm:pt>
    <dgm:pt modelId="{01285030-CDFD-4716-84E1-47DC29E4EDC6}" type="pres">
      <dgm:prSet presAssocID="{1FB721AE-8A84-4141-9B0D-B454EE49641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218552-0D0B-4A61-AADD-205B996938E3}" type="pres">
      <dgm:prSet presAssocID="{1FB721AE-8A84-4141-9B0D-B454EE4964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5444897A-6D06-467B-96E3-313A30EACD01}" type="pres">
      <dgm:prSet presAssocID="{1FB721AE-8A84-4141-9B0D-B454EE496410}" presName="spaceRect" presStyleCnt="0"/>
      <dgm:spPr/>
    </dgm:pt>
    <dgm:pt modelId="{9A48F56C-75B8-4C84-9734-024C18E6F0A2}" type="pres">
      <dgm:prSet presAssocID="{1FB721AE-8A84-4141-9B0D-B454EE496410}" presName="textRect" presStyleLbl="revTx" presStyleIdx="1" presStyleCnt="3">
        <dgm:presLayoutVars>
          <dgm:chMax val="1"/>
          <dgm:chPref val="1"/>
        </dgm:presLayoutVars>
      </dgm:prSet>
      <dgm:spPr/>
    </dgm:pt>
    <dgm:pt modelId="{6BACBAF4-25BB-41AB-98FF-23624726281C}" type="pres">
      <dgm:prSet presAssocID="{3B5054F9-C3D6-4FEB-AEE8-15529B70AF4F}" presName="sibTrans" presStyleCnt="0"/>
      <dgm:spPr/>
    </dgm:pt>
    <dgm:pt modelId="{6305DBE1-04E7-43AD-9963-FB09A0A33E14}" type="pres">
      <dgm:prSet presAssocID="{4B0FFB92-0314-463E-B911-962E7BFFE888}" presName="compNode" presStyleCnt="0"/>
      <dgm:spPr/>
    </dgm:pt>
    <dgm:pt modelId="{BC41BE4E-06F3-4D5C-AF24-4B724E24045A}" type="pres">
      <dgm:prSet presAssocID="{4B0FFB92-0314-463E-B911-962E7BFFE88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1B907C-EE22-40B1-AD5C-975795275E20}" type="pres">
      <dgm:prSet presAssocID="{4B0FFB92-0314-463E-B911-962E7BFFE8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A11FDC8-5E5A-4B88-9126-11DB2B38A6BA}" type="pres">
      <dgm:prSet presAssocID="{4B0FFB92-0314-463E-B911-962E7BFFE888}" presName="spaceRect" presStyleCnt="0"/>
      <dgm:spPr/>
    </dgm:pt>
    <dgm:pt modelId="{F4FF86F3-67E8-42AA-B581-DB3C59099E2B}" type="pres">
      <dgm:prSet presAssocID="{4B0FFB92-0314-463E-B911-962E7BFFE8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412047-8D20-42D8-A753-BFBC9CBC2409}" type="presOf" srcId="{4B0FFB92-0314-463E-B911-962E7BFFE888}" destId="{F4FF86F3-67E8-42AA-B581-DB3C59099E2B}" srcOrd="0" destOrd="0" presId="urn:microsoft.com/office/officeart/2018/5/layout/IconLeafLabelList"/>
    <dgm:cxn modelId="{BA95B274-2534-4875-971D-C44CB8EAF83F}" type="presOf" srcId="{1FB721AE-8A84-4141-9B0D-B454EE496410}" destId="{9A48F56C-75B8-4C84-9734-024C18E6F0A2}" srcOrd="0" destOrd="0" presId="urn:microsoft.com/office/officeart/2018/5/layout/IconLeafLabelList"/>
    <dgm:cxn modelId="{55BC1A76-CDFD-405A-85C7-C3376B32E9C4}" srcId="{A70E7C99-7B10-4422-A4F0-AA7B8498F26E}" destId="{1FB721AE-8A84-4141-9B0D-B454EE496410}" srcOrd="1" destOrd="0" parTransId="{34EE10C2-65F1-4D9F-BADE-50CC4786E711}" sibTransId="{3B5054F9-C3D6-4FEB-AEE8-15529B70AF4F}"/>
    <dgm:cxn modelId="{EB776B93-C786-4824-B5F5-9878BC68FFCE}" srcId="{A70E7C99-7B10-4422-A4F0-AA7B8498F26E}" destId="{4B0FFB92-0314-463E-B911-962E7BFFE888}" srcOrd="2" destOrd="0" parTransId="{BC46BC1E-B251-4C9A-9462-F2C9E8948B9D}" sibTransId="{674CF4C9-45EA-45E8-98E1-831C8A0DEBD5}"/>
    <dgm:cxn modelId="{EA29FA9A-8D06-454F-90E7-4F894BFB823A}" type="presOf" srcId="{A70E7C99-7B10-4422-A4F0-AA7B8498F26E}" destId="{B146898B-28C5-402C-ABEF-05ED5F0F3096}" srcOrd="0" destOrd="0" presId="urn:microsoft.com/office/officeart/2018/5/layout/IconLeafLabelList"/>
    <dgm:cxn modelId="{367400A1-50E7-41C1-9A4A-B91B86152211}" srcId="{A70E7C99-7B10-4422-A4F0-AA7B8498F26E}" destId="{D9B3BC65-3253-4EFD-8FA2-5B9329E83951}" srcOrd="0" destOrd="0" parTransId="{5900868F-FBA5-430A-8989-3381D5AF2752}" sibTransId="{B5C6872B-3192-4D4E-AD10-038CAEBCB9E9}"/>
    <dgm:cxn modelId="{47C03EE5-D8F9-457F-B3C8-4319CFD2BD93}" type="presOf" srcId="{D9B3BC65-3253-4EFD-8FA2-5B9329E83951}" destId="{2A7E37DA-5476-43F4-8F39-36ABDAD477AD}" srcOrd="0" destOrd="0" presId="urn:microsoft.com/office/officeart/2018/5/layout/IconLeafLabelList"/>
    <dgm:cxn modelId="{1FA6619D-B26D-4504-B25B-BCA160EDCCF0}" type="presParOf" srcId="{B146898B-28C5-402C-ABEF-05ED5F0F3096}" destId="{E332A6BB-63E8-46E8-87AB-2663CFB965AA}" srcOrd="0" destOrd="0" presId="urn:microsoft.com/office/officeart/2018/5/layout/IconLeafLabelList"/>
    <dgm:cxn modelId="{81D0CCCA-391F-4E70-BF25-A1F0B86DC0D9}" type="presParOf" srcId="{E332A6BB-63E8-46E8-87AB-2663CFB965AA}" destId="{965F1C15-A9BF-4FAB-9713-A0E2036291D0}" srcOrd="0" destOrd="0" presId="urn:microsoft.com/office/officeart/2018/5/layout/IconLeafLabelList"/>
    <dgm:cxn modelId="{3612F57D-508B-4F44-86F3-14E5BCF23710}" type="presParOf" srcId="{E332A6BB-63E8-46E8-87AB-2663CFB965AA}" destId="{FB6C89D8-C108-42EF-9502-69418D8D7656}" srcOrd="1" destOrd="0" presId="urn:microsoft.com/office/officeart/2018/5/layout/IconLeafLabelList"/>
    <dgm:cxn modelId="{662F06AC-5F99-4157-BD67-F78A8A64503E}" type="presParOf" srcId="{E332A6BB-63E8-46E8-87AB-2663CFB965AA}" destId="{D9EA042C-FC4E-4B6F-BBD2-A30EE611BA11}" srcOrd="2" destOrd="0" presId="urn:microsoft.com/office/officeart/2018/5/layout/IconLeafLabelList"/>
    <dgm:cxn modelId="{2557DB62-D90C-4C15-9D31-90881C40C24C}" type="presParOf" srcId="{E332A6BB-63E8-46E8-87AB-2663CFB965AA}" destId="{2A7E37DA-5476-43F4-8F39-36ABDAD477AD}" srcOrd="3" destOrd="0" presId="urn:microsoft.com/office/officeart/2018/5/layout/IconLeafLabelList"/>
    <dgm:cxn modelId="{4D64BBC8-ABA6-4FBA-BDD3-295DD56BEDEA}" type="presParOf" srcId="{B146898B-28C5-402C-ABEF-05ED5F0F3096}" destId="{FBA3F3BB-F974-40E8-ADE0-D4C307F142BD}" srcOrd="1" destOrd="0" presId="urn:microsoft.com/office/officeart/2018/5/layout/IconLeafLabelList"/>
    <dgm:cxn modelId="{7105EB4D-C0D4-492E-86D9-D32EA1FD4701}" type="presParOf" srcId="{B146898B-28C5-402C-ABEF-05ED5F0F3096}" destId="{65270A55-F1E9-42E9-A23B-B634A75D8C30}" srcOrd="2" destOrd="0" presId="urn:microsoft.com/office/officeart/2018/5/layout/IconLeafLabelList"/>
    <dgm:cxn modelId="{2CBBF415-D0CE-4677-B9DB-01F72D630543}" type="presParOf" srcId="{65270A55-F1E9-42E9-A23B-B634A75D8C30}" destId="{01285030-CDFD-4716-84E1-47DC29E4EDC6}" srcOrd="0" destOrd="0" presId="urn:microsoft.com/office/officeart/2018/5/layout/IconLeafLabelList"/>
    <dgm:cxn modelId="{238FDD1D-0C3E-44E0-9FEE-615D4B759107}" type="presParOf" srcId="{65270A55-F1E9-42E9-A23B-B634A75D8C30}" destId="{A3218552-0D0B-4A61-AADD-205B996938E3}" srcOrd="1" destOrd="0" presId="urn:microsoft.com/office/officeart/2018/5/layout/IconLeafLabelList"/>
    <dgm:cxn modelId="{505A9167-D0DD-43B9-AFA4-30D6E0CD7C8C}" type="presParOf" srcId="{65270A55-F1E9-42E9-A23B-B634A75D8C30}" destId="{5444897A-6D06-467B-96E3-313A30EACD01}" srcOrd="2" destOrd="0" presId="urn:microsoft.com/office/officeart/2018/5/layout/IconLeafLabelList"/>
    <dgm:cxn modelId="{EE6A6B36-5811-467E-9FEB-FE2D61DB113C}" type="presParOf" srcId="{65270A55-F1E9-42E9-A23B-B634A75D8C30}" destId="{9A48F56C-75B8-4C84-9734-024C18E6F0A2}" srcOrd="3" destOrd="0" presId="urn:microsoft.com/office/officeart/2018/5/layout/IconLeafLabelList"/>
    <dgm:cxn modelId="{8E339166-389D-4F42-A7E0-23BB64969E85}" type="presParOf" srcId="{B146898B-28C5-402C-ABEF-05ED5F0F3096}" destId="{6BACBAF4-25BB-41AB-98FF-23624726281C}" srcOrd="3" destOrd="0" presId="urn:microsoft.com/office/officeart/2018/5/layout/IconLeafLabelList"/>
    <dgm:cxn modelId="{6CB58D98-D545-4A44-A3E9-D01C868B4F20}" type="presParOf" srcId="{B146898B-28C5-402C-ABEF-05ED5F0F3096}" destId="{6305DBE1-04E7-43AD-9963-FB09A0A33E14}" srcOrd="4" destOrd="0" presId="urn:microsoft.com/office/officeart/2018/5/layout/IconLeafLabelList"/>
    <dgm:cxn modelId="{5C8E780A-9F2A-4022-9A00-9904341C2E2C}" type="presParOf" srcId="{6305DBE1-04E7-43AD-9963-FB09A0A33E14}" destId="{BC41BE4E-06F3-4D5C-AF24-4B724E24045A}" srcOrd="0" destOrd="0" presId="urn:microsoft.com/office/officeart/2018/5/layout/IconLeafLabelList"/>
    <dgm:cxn modelId="{F66AD53B-759A-4E7B-BBC3-C0E368CCAA74}" type="presParOf" srcId="{6305DBE1-04E7-43AD-9963-FB09A0A33E14}" destId="{A31B907C-EE22-40B1-AD5C-975795275E20}" srcOrd="1" destOrd="0" presId="urn:microsoft.com/office/officeart/2018/5/layout/IconLeafLabelList"/>
    <dgm:cxn modelId="{4649C6BD-9A2D-4F05-AF45-8971F347EE36}" type="presParOf" srcId="{6305DBE1-04E7-43AD-9963-FB09A0A33E14}" destId="{9A11FDC8-5E5A-4B88-9126-11DB2B38A6BA}" srcOrd="2" destOrd="0" presId="urn:microsoft.com/office/officeart/2018/5/layout/IconLeafLabelList"/>
    <dgm:cxn modelId="{3D05AFC8-2960-4BE7-BD33-B0802244D318}" type="presParOf" srcId="{6305DBE1-04E7-43AD-9963-FB09A0A33E14}" destId="{F4FF86F3-67E8-42AA-B581-DB3C59099E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AF0985-E527-4FCC-B146-9AD3CA909F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0C81DE-2684-4012-9C13-BC09DBE1899A}">
      <dgm:prSet/>
      <dgm:spPr/>
      <dgm:t>
        <a:bodyPr/>
        <a:lstStyle/>
        <a:p>
          <a:r>
            <a:rPr lang="en-GB"/>
            <a:t>Aggregates news from top finance feeds like Yahoo! Finance, MarketWatch, and Investing.com.</a:t>
          </a:r>
          <a:endParaRPr lang="en-US"/>
        </a:p>
      </dgm:t>
    </dgm:pt>
    <dgm:pt modelId="{C966FC52-5514-4C03-8958-8BC7B488B88B}" type="parTrans" cxnId="{B71227A2-23B2-4FEE-B619-518A231EA692}">
      <dgm:prSet/>
      <dgm:spPr/>
      <dgm:t>
        <a:bodyPr/>
        <a:lstStyle/>
        <a:p>
          <a:endParaRPr lang="en-US"/>
        </a:p>
      </dgm:t>
    </dgm:pt>
    <dgm:pt modelId="{52B0DB9C-2EDD-4FDE-96AC-8718F00E826A}" type="sibTrans" cxnId="{B71227A2-23B2-4FEE-B619-518A231EA692}">
      <dgm:prSet/>
      <dgm:spPr/>
      <dgm:t>
        <a:bodyPr/>
        <a:lstStyle/>
        <a:p>
          <a:endParaRPr lang="en-US"/>
        </a:p>
      </dgm:t>
    </dgm:pt>
    <dgm:pt modelId="{3FD922F8-180E-4AE4-8A90-9549CA83838F}">
      <dgm:prSet/>
      <dgm:spPr/>
      <dgm:t>
        <a:bodyPr/>
        <a:lstStyle/>
        <a:p>
          <a:r>
            <a:rPr lang="en-GB" dirty="0"/>
            <a:t>Uses machine learning to </a:t>
          </a:r>
          <a:r>
            <a:rPr lang="en-GB" dirty="0" err="1"/>
            <a:t>analyze</a:t>
          </a:r>
          <a:r>
            <a:rPr lang="en-GB" dirty="0"/>
            <a:t> sentiment (positive/negative/neutral).</a:t>
          </a:r>
          <a:endParaRPr lang="en-US" dirty="0"/>
        </a:p>
      </dgm:t>
    </dgm:pt>
    <dgm:pt modelId="{8E6AF8C3-7FC2-4F66-8848-E9748FF86E3A}" type="parTrans" cxnId="{4DC1AD28-2200-46E8-B563-78DA03B174A0}">
      <dgm:prSet/>
      <dgm:spPr/>
      <dgm:t>
        <a:bodyPr/>
        <a:lstStyle/>
        <a:p>
          <a:endParaRPr lang="en-US"/>
        </a:p>
      </dgm:t>
    </dgm:pt>
    <dgm:pt modelId="{F6F31AF2-D54E-4890-B34C-EC73EF63B94C}" type="sibTrans" cxnId="{4DC1AD28-2200-46E8-B563-78DA03B174A0}">
      <dgm:prSet/>
      <dgm:spPr/>
      <dgm:t>
        <a:bodyPr/>
        <a:lstStyle/>
        <a:p>
          <a:endParaRPr lang="en-US"/>
        </a:p>
      </dgm:t>
    </dgm:pt>
    <dgm:pt modelId="{0044E57B-862E-4B20-89CA-E761950DDC31}">
      <dgm:prSet/>
      <dgm:spPr/>
      <dgm:t>
        <a:bodyPr/>
        <a:lstStyle/>
        <a:p>
          <a:r>
            <a:rPr lang="en-GB" dirty="0"/>
            <a:t>Summarizes articles into easy-to-understand insights.</a:t>
          </a:r>
          <a:endParaRPr lang="en-US" dirty="0"/>
        </a:p>
      </dgm:t>
    </dgm:pt>
    <dgm:pt modelId="{B9E67360-CF66-4272-8A1C-23ACB97315ED}" type="parTrans" cxnId="{9FC41D86-CE28-4E84-B80C-FFBFEF927EA1}">
      <dgm:prSet/>
      <dgm:spPr/>
      <dgm:t>
        <a:bodyPr/>
        <a:lstStyle/>
        <a:p>
          <a:endParaRPr lang="en-US"/>
        </a:p>
      </dgm:t>
    </dgm:pt>
    <dgm:pt modelId="{24E1CFB4-16EF-4080-A476-46CFEA21494D}" type="sibTrans" cxnId="{9FC41D86-CE28-4E84-B80C-FFBFEF927EA1}">
      <dgm:prSet/>
      <dgm:spPr/>
      <dgm:t>
        <a:bodyPr/>
        <a:lstStyle/>
        <a:p>
          <a:endParaRPr lang="en-US"/>
        </a:p>
      </dgm:t>
    </dgm:pt>
    <dgm:pt modelId="{5BA56C3E-65C3-4209-8EE7-BD07D2B45EAA}">
      <dgm:prSet/>
      <dgm:spPr/>
      <dgm:t>
        <a:bodyPr/>
        <a:lstStyle/>
        <a:p>
          <a:r>
            <a:rPr lang="en-GB" dirty="0"/>
            <a:t>Chatbot integration for deeper exploration of topics.</a:t>
          </a:r>
          <a:endParaRPr lang="en-US" dirty="0"/>
        </a:p>
      </dgm:t>
    </dgm:pt>
    <dgm:pt modelId="{9AD030C8-A128-4B18-8267-25D087CE9CCC}" type="parTrans" cxnId="{399E5F75-5CE7-46FC-A16F-824FC076CE8E}">
      <dgm:prSet/>
      <dgm:spPr/>
      <dgm:t>
        <a:bodyPr/>
        <a:lstStyle/>
        <a:p>
          <a:endParaRPr lang="en-US"/>
        </a:p>
      </dgm:t>
    </dgm:pt>
    <dgm:pt modelId="{17A0C4F5-73C7-4EC0-824F-65D3ACBA3670}" type="sibTrans" cxnId="{399E5F75-5CE7-46FC-A16F-824FC076CE8E}">
      <dgm:prSet/>
      <dgm:spPr/>
      <dgm:t>
        <a:bodyPr/>
        <a:lstStyle/>
        <a:p>
          <a:endParaRPr lang="en-US"/>
        </a:p>
      </dgm:t>
    </dgm:pt>
    <dgm:pt modelId="{7FABEF81-584B-44A7-815F-AAA7DDF9B7C5}" type="pres">
      <dgm:prSet presAssocID="{C3AF0985-E527-4FCC-B146-9AD3CA909F95}" presName="root" presStyleCnt="0">
        <dgm:presLayoutVars>
          <dgm:dir/>
          <dgm:resizeHandles val="exact"/>
        </dgm:presLayoutVars>
      </dgm:prSet>
      <dgm:spPr/>
    </dgm:pt>
    <dgm:pt modelId="{0E93C5E2-1A7C-430C-A341-C5F5CDE98475}" type="pres">
      <dgm:prSet presAssocID="{F40C81DE-2684-4012-9C13-BC09DBE1899A}" presName="compNode" presStyleCnt="0"/>
      <dgm:spPr/>
    </dgm:pt>
    <dgm:pt modelId="{B59A1467-840A-4E57-8B15-DA4CA2E4688E}" type="pres">
      <dgm:prSet presAssocID="{F40C81DE-2684-4012-9C13-BC09DBE1899A}" presName="bgRect" presStyleLbl="bgShp" presStyleIdx="0" presStyleCnt="4"/>
      <dgm:spPr/>
    </dgm:pt>
    <dgm:pt modelId="{41228B0A-2C1B-403D-B67E-B9F69FB8217A}" type="pres">
      <dgm:prSet presAssocID="{F40C81DE-2684-4012-9C13-BC09DBE189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19F5C24-5258-4F6F-9DF2-69100D50E401}" type="pres">
      <dgm:prSet presAssocID="{F40C81DE-2684-4012-9C13-BC09DBE1899A}" presName="spaceRect" presStyleCnt="0"/>
      <dgm:spPr/>
    </dgm:pt>
    <dgm:pt modelId="{AF483641-7F14-4DA8-9E00-44EFD8A5EB14}" type="pres">
      <dgm:prSet presAssocID="{F40C81DE-2684-4012-9C13-BC09DBE1899A}" presName="parTx" presStyleLbl="revTx" presStyleIdx="0" presStyleCnt="4">
        <dgm:presLayoutVars>
          <dgm:chMax val="0"/>
          <dgm:chPref val="0"/>
        </dgm:presLayoutVars>
      </dgm:prSet>
      <dgm:spPr/>
    </dgm:pt>
    <dgm:pt modelId="{943F0734-93FC-4BFA-9944-4AF48D325250}" type="pres">
      <dgm:prSet presAssocID="{52B0DB9C-2EDD-4FDE-96AC-8718F00E826A}" presName="sibTrans" presStyleCnt="0"/>
      <dgm:spPr/>
    </dgm:pt>
    <dgm:pt modelId="{58BE239C-AAA3-4363-BE64-501EB274A5EF}" type="pres">
      <dgm:prSet presAssocID="{3FD922F8-180E-4AE4-8A90-9549CA83838F}" presName="compNode" presStyleCnt="0"/>
      <dgm:spPr/>
    </dgm:pt>
    <dgm:pt modelId="{C38487DC-ABC9-4D75-83DA-2D1B9FE52FBF}" type="pres">
      <dgm:prSet presAssocID="{3FD922F8-180E-4AE4-8A90-9549CA83838F}" presName="bgRect" presStyleLbl="bgShp" presStyleIdx="1" presStyleCnt="4"/>
      <dgm:spPr/>
    </dgm:pt>
    <dgm:pt modelId="{03CBB591-71A2-4DED-9E02-BA292A3A4B2F}" type="pres">
      <dgm:prSet presAssocID="{3FD922F8-180E-4AE4-8A90-9549CA8383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497D4031-C0BF-4187-8F09-77ED1A6FE62C}" type="pres">
      <dgm:prSet presAssocID="{3FD922F8-180E-4AE4-8A90-9549CA83838F}" presName="spaceRect" presStyleCnt="0"/>
      <dgm:spPr/>
    </dgm:pt>
    <dgm:pt modelId="{4EC919E2-66B4-49B0-9213-A601FE34592F}" type="pres">
      <dgm:prSet presAssocID="{3FD922F8-180E-4AE4-8A90-9549CA83838F}" presName="parTx" presStyleLbl="revTx" presStyleIdx="1" presStyleCnt="4">
        <dgm:presLayoutVars>
          <dgm:chMax val="0"/>
          <dgm:chPref val="0"/>
        </dgm:presLayoutVars>
      </dgm:prSet>
      <dgm:spPr/>
    </dgm:pt>
    <dgm:pt modelId="{543E7F0F-7C69-4824-86BC-AFD8222EB2AD}" type="pres">
      <dgm:prSet presAssocID="{F6F31AF2-D54E-4890-B34C-EC73EF63B94C}" presName="sibTrans" presStyleCnt="0"/>
      <dgm:spPr/>
    </dgm:pt>
    <dgm:pt modelId="{AFB88691-091A-48E1-BF45-D13FD71446C6}" type="pres">
      <dgm:prSet presAssocID="{0044E57B-862E-4B20-89CA-E761950DDC31}" presName="compNode" presStyleCnt="0"/>
      <dgm:spPr/>
    </dgm:pt>
    <dgm:pt modelId="{B677FF92-624B-476F-8ED9-F5229DD6F3F5}" type="pres">
      <dgm:prSet presAssocID="{0044E57B-862E-4B20-89CA-E761950DDC31}" presName="bgRect" presStyleLbl="bgShp" presStyleIdx="2" presStyleCnt="4"/>
      <dgm:spPr/>
    </dgm:pt>
    <dgm:pt modelId="{97A0C63C-366E-4CEB-91E4-888FBFCFB7EF}" type="pres">
      <dgm:prSet presAssocID="{0044E57B-862E-4B20-89CA-E761950DDC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0347AD8D-7C4B-47D9-97EC-8BA43875FAE7}" type="pres">
      <dgm:prSet presAssocID="{0044E57B-862E-4B20-89CA-E761950DDC31}" presName="spaceRect" presStyleCnt="0"/>
      <dgm:spPr/>
    </dgm:pt>
    <dgm:pt modelId="{51870BBA-970D-402B-B273-CFDD265B04E2}" type="pres">
      <dgm:prSet presAssocID="{0044E57B-862E-4B20-89CA-E761950DDC31}" presName="parTx" presStyleLbl="revTx" presStyleIdx="2" presStyleCnt="4">
        <dgm:presLayoutVars>
          <dgm:chMax val="0"/>
          <dgm:chPref val="0"/>
        </dgm:presLayoutVars>
      </dgm:prSet>
      <dgm:spPr/>
    </dgm:pt>
    <dgm:pt modelId="{07BD68ED-FB53-44CC-BF4C-4194E7CCB2E4}" type="pres">
      <dgm:prSet presAssocID="{24E1CFB4-16EF-4080-A476-46CFEA21494D}" presName="sibTrans" presStyleCnt="0"/>
      <dgm:spPr/>
    </dgm:pt>
    <dgm:pt modelId="{550C58A0-8524-44B1-A8FD-1ADCA13B0E9A}" type="pres">
      <dgm:prSet presAssocID="{5BA56C3E-65C3-4209-8EE7-BD07D2B45EAA}" presName="compNode" presStyleCnt="0"/>
      <dgm:spPr/>
    </dgm:pt>
    <dgm:pt modelId="{527E62D3-3A29-4D7C-B7A7-AEAB0F0EA698}" type="pres">
      <dgm:prSet presAssocID="{5BA56C3E-65C3-4209-8EE7-BD07D2B45EAA}" presName="bgRect" presStyleLbl="bgShp" presStyleIdx="3" presStyleCnt="4"/>
      <dgm:spPr/>
    </dgm:pt>
    <dgm:pt modelId="{A3C4F58C-DF00-4A61-B127-04CF9DEA3601}" type="pres">
      <dgm:prSet presAssocID="{5BA56C3E-65C3-4209-8EE7-BD07D2B45E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101EA2B-BD0A-4C4E-8659-852A1911D4C1}" type="pres">
      <dgm:prSet presAssocID="{5BA56C3E-65C3-4209-8EE7-BD07D2B45EAA}" presName="spaceRect" presStyleCnt="0"/>
      <dgm:spPr/>
    </dgm:pt>
    <dgm:pt modelId="{95F3B08E-EA40-4E2E-9936-A2FDBD1341E8}" type="pres">
      <dgm:prSet presAssocID="{5BA56C3E-65C3-4209-8EE7-BD07D2B45E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2295F09-FA53-4D6A-9BFD-76A65EB80097}" type="presOf" srcId="{C3AF0985-E527-4FCC-B146-9AD3CA909F95}" destId="{7FABEF81-584B-44A7-815F-AAA7DDF9B7C5}" srcOrd="0" destOrd="0" presId="urn:microsoft.com/office/officeart/2018/2/layout/IconVerticalSolidList"/>
    <dgm:cxn modelId="{4DC1AD28-2200-46E8-B563-78DA03B174A0}" srcId="{C3AF0985-E527-4FCC-B146-9AD3CA909F95}" destId="{3FD922F8-180E-4AE4-8A90-9549CA83838F}" srcOrd="1" destOrd="0" parTransId="{8E6AF8C3-7FC2-4F66-8848-E9748FF86E3A}" sibTransId="{F6F31AF2-D54E-4890-B34C-EC73EF63B94C}"/>
    <dgm:cxn modelId="{F0298150-0118-4DAD-A79F-733B3596B17C}" type="presOf" srcId="{3FD922F8-180E-4AE4-8A90-9549CA83838F}" destId="{4EC919E2-66B4-49B0-9213-A601FE34592F}" srcOrd="0" destOrd="0" presId="urn:microsoft.com/office/officeart/2018/2/layout/IconVerticalSolidList"/>
    <dgm:cxn modelId="{399E5F75-5CE7-46FC-A16F-824FC076CE8E}" srcId="{C3AF0985-E527-4FCC-B146-9AD3CA909F95}" destId="{5BA56C3E-65C3-4209-8EE7-BD07D2B45EAA}" srcOrd="3" destOrd="0" parTransId="{9AD030C8-A128-4B18-8267-25D087CE9CCC}" sibTransId="{17A0C4F5-73C7-4EC0-824F-65D3ACBA3670}"/>
    <dgm:cxn modelId="{9FC41D86-CE28-4E84-B80C-FFBFEF927EA1}" srcId="{C3AF0985-E527-4FCC-B146-9AD3CA909F95}" destId="{0044E57B-862E-4B20-89CA-E761950DDC31}" srcOrd="2" destOrd="0" parTransId="{B9E67360-CF66-4272-8A1C-23ACB97315ED}" sibTransId="{24E1CFB4-16EF-4080-A476-46CFEA21494D}"/>
    <dgm:cxn modelId="{9520E99A-1928-4F0E-93FD-FEF2553370B1}" type="presOf" srcId="{0044E57B-862E-4B20-89CA-E761950DDC31}" destId="{51870BBA-970D-402B-B273-CFDD265B04E2}" srcOrd="0" destOrd="0" presId="urn:microsoft.com/office/officeart/2018/2/layout/IconVerticalSolidList"/>
    <dgm:cxn modelId="{B71227A2-23B2-4FEE-B619-518A231EA692}" srcId="{C3AF0985-E527-4FCC-B146-9AD3CA909F95}" destId="{F40C81DE-2684-4012-9C13-BC09DBE1899A}" srcOrd="0" destOrd="0" parTransId="{C966FC52-5514-4C03-8958-8BC7B488B88B}" sibTransId="{52B0DB9C-2EDD-4FDE-96AC-8718F00E826A}"/>
    <dgm:cxn modelId="{C9161EA6-F21A-4473-B34D-DB70FEFD1AAF}" type="presOf" srcId="{5BA56C3E-65C3-4209-8EE7-BD07D2B45EAA}" destId="{95F3B08E-EA40-4E2E-9936-A2FDBD1341E8}" srcOrd="0" destOrd="0" presId="urn:microsoft.com/office/officeart/2018/2/layout/IconVerticalSolidList"/>
    <dgm:cxn modelId="{7DA7F3F2-236B-4D4F-94E5-3F02E9CFAD79}" type="presOf" srcId="{F40C81DE-2684-4012-9C13-BC09DBE1899A}" destId="{AF483641-7F14-4DA8-9E00-44EFD8A5EB14}" srcOrd="0" destOrd="0" presId="urn:microsoft.com/office/officeart/2018/2/layout/IconVerticalSolidList"/>
    <dgm:cxn modelId="{72114927-7B0D-42CD-BEFB-0595E85117A3}" type="presParOf" srcId="{7FABEF81-584B-44A7-815F-AAA7DDF9B7C5}" destId="{0E93C5E2-1A7C-430C-A341-C5F5CDE98475}" srcOrd="0" destOrd="0" presId="urn:microsoft.com/office/officeart/2018/2/layout/IconVerticalSolidList"/>
    <dgm:cxn modelId="{D142B81A-2C73-4152-A6DC-894102ED1AAE}" type="presParOf" srcId="{0E93C5E2-1A7C-430C-A341-C5F5CDE98475}" destId="{B59A1467-840A-4E57-8B15-DA4CA2E4688E}" srcOrd="0" destOrd="0" presId="urn:microsoft.com/office/officeart/2018/2/layout/IconVerticalSolidList"/>
    <dgm:cxn modelId="{40345ABC-B879-4B34-AD1E-72515512489D}" type="presParOf" srcId="{0E93C5E2-1A7C-430C-A341-C5F5CDE98475}" destId="{41228B0A-2C1B-403D-B67E-B9F69FB8217A}" srcOrd="1" destOrd="0" presId="urn:microsoft.com/office/officeart/2018/2/layout/IconVerticalSolidList"/>
    <dgm:cxn modelId="{17BA2B37-F94A-4F6D-964B-2D4F17D3F14B}" type="presParOf" srcId="{0E93C5E2-1A7C-430C-A341-C5F5CDE98475}" destId="{119F5C24-5258-4F6F-9DF2-69100D50E401}" srcOrd="2" destOrd="0" presId="urn:microsoft.com/office/officeart/2018/2/layout/IconVerticalSolidList"/>
    <dgm:cxn modelId="{050F2880-9A12-4DBE-94B4-3AF2A07603E7}" type="presParOf" srcId="{0E93C5E2-1A7C-430C-A341-C5F5CDE98475}" destId="{AF483641-7F14-4DA8-9E00-44EFD8A5EB14}" srcOrd="3" destOrd="0" presId="urn:microsoft.com/office/officeart/2018/2/layout/IconVerticalSolidList"/>
    <dgm:cxn modelId="{F2E91238-7B89-4806-AE3E-E44D19A8C5C6}" type="presParOf" srcId="{7FABEF81-584B-44A7-815F-AAA7DDF9B7C5}" destId="{943F0734-93FC-4BFA-9944-4AF48D325250}" srcOrd="1" destOrd="0" presId="urn:microsoft.com/office/officeart/2018/2/layout/IconVerticalSolidList"/>
    <dgm:cxn modelId="{014001E9-101A-4839-BE2A-3875271ED83C}" type="presParOf" srcId="{7FABEF81-584B-44A7-815F-AAA7DDF9B7C5}" destId="{58BE239C-AAA3-4363-BE64-501EB274A5EF}" srcOrd="2" destOrd="0" presId="urn:microsoft.com/office/officeart/2018/2/layout/IconVerticalSolidList"/>
    <dgm:cxn modelId="{FEFCA624-0ECE-4F6B-91ED-A0BDE1AD8EB1}" type="presParOf" srcId="{58BE239C-AAA3-4363-BE64-501EB274A5EF}" destId="{C38487DC-ABC9-4D75-83DA-2D1B9FE52FBF}" srcOrd="0" destOrd="0" presId="urn:microsoft.com/office/officeart/2018/2/layout/IconVerticalSolidList"/>
    <dgm:cxn modelId="{F7912F4C-BC37-4273-8DF7-BD9DE671E2F4}" type="presParOf" srcId="{58BE239C-AAA3-4363-BE64-501EB274A5EF}" destId="{03CBB591-71A2-4DED-9E02-BA292A3A4B2F}" srcOrd="1" destOrd="0" presId="urn:microsoft.com/office/officeart/2018/2/layout/IconVerticalSolidList"/>
    <dgm:cxn modelId="{213C8D21-4874-4C02-8FC9-47058A4F1FF5}" type="presParOf" srcId="{58BE239C-AAA3-4363-BE64-501EB274A5EF}" destId="{497D4031-C0BF-4187-8F09-77ED1A6FE62C}" srcOrd="2" destOrd="0" presId="urn:microsoft.com/office/officeart/2018/2/layout/IconVerticalSolidList"/>
    <dgm:cxn modelId="{730CA629-86FA-4FB1-8D0A-DCF1D1AB200C}" type="presParOf" srcId="{58BE239C-AAA3-4363-BE64-501EB274A5EF}" destId="{4EC919E2-66B4-49B0-9213-A601FE34592F}" srcOrd="3" destOrd="0" presId="urn:microsoft.com/office/officeart/2018/2/layout/IconVerticalSolidList"/>
    <dgm:cxn modelId="{808B3CC9-95A1-46BE-B05F-04D10B94FB7A}" type="presParOf" srcId="{7FABEF81-584B-44A7-815F-AAA7DDF9B7C5}" destId="{543E7F0F-7C69-4824-86BC-AFD8222EB2AD}" srcOrd="3" destOrd="0" presId="urn:microsoft.com/office/officeart/2018/2/layout/IconVerticalSolidList"/>
    <dgm:cxn modelId="{9A4388A3-DD7B-4C82-B5C0-4D56E3085405}" type="presParOf" srcId="{7FABEF81-584B-44A7-815F-AAA7DDF9B7C5}" destId="{AFB88691-091A-48E1-BF45-D13FD71446C6}" srcOrd="4" destOrd="0" presId="urn:microsoft.com/office/officeart/2018/2/layout/IconVerticalSolidList"/>
    <dgm:cxn modelId="{6D822DFD-E802-4653-8A77-935C43E4FB7B}" type="presParOf" srcId="{AFB88691-091A-48E1-BF45-D13FD71446C6}" destId="{B677FF92-624B-476F-8ED9-F5229DD6F3F5}" srcOrd="0" destOrd="0" presId="urn:microsoft.com/office/officeart/2018/2/layout/IconVerticalSolidList"/>
    <dgm:cxn modelId="{63557F51-2736-414A-B576-FCCBAD385155}" type="presParOf" srcId="{AFB88691-091A-48E1-BF45-D13FD71446C6}" destId="{97A0C63C-366E-4CEB-91E4-888FBFCFB7EF}" srcOrd="1" destOrd="0" presId="urn:microsoft.com/office/officeart/2018/2/layout/IconVerticalSolidList"/>
    <dgm:cxn modelId="{3D2AECC5-8DDB-4C5A-9ACD-52A53001E0DD}" type="presParOf" srcId="{AFB88691-091A-48E1-BF45-D13FD71446C6}" destId="{0347AD8D-7C4B-47D9-97EC-8BA43875FAE7}" srcOrd="2" destOrd="0" presId="urn:microsoft.com/office/officeart/2018/2/layout/IconVerticalSolidList"/>
    <dgm:cxn modelId="{5578DF84-C554-45C1-B45F-F2AB12898211}" type="presParOf" srcId="{AFB88691-091A-48E1-BF45-D13FD71446C6}" destId="{51870BBA-970D-402B-B273-CFDD265B04E2}" srcOrd="3" destOrd="0" presId="urn:microsoft.com/office/officeart/2018/2/layout/IconVerticalSolidList"/>
    <dgm:cxn modelId="{7C6A80EA-46CD-48F4-A1ED-9BDC2225B77F}" type="presParOf" srcId="{7FABEF81-584B-44A7-815F-AAA7DDF9B7C5}" destId="{07BD68ED-FB53-44CC-BF4C-4194E7CCB2E4}" srcOrd="5" destOrd="0" presId="urn:microsoft.com/office/officeart/2018/2/layout/IconVerticalSolidList"/>
    <dgm:cxn modelId="{25238E43-B3ED-4846-8F8D-7406C1037694}" type="presParOf" srcId="{7FABEF81-584B-44A7-815F-AAA7DDF9B7C5}" destId="{550C58A0-8524-44B1-A8FD-1ADCA13B0E9A}" srcOrd="6" destOrd="0" presId="urn:microsoft.com/office/officeart/2018/2/layout/IconVerticalSolidList"/>
    <dgm:cxn modelId="{7F916F80-453C-4D02-B609-2DDAACA29FDF}" type="presParOf" srcId="{550C58A0-8524-44B1-A8FD-1ADCA13B0E9A}" destId="{527E62D3-3A29-4D7C-B7A7-AEAB0F0EA698}" srcOrd="0" destOrd="0" presId="urn:microsoft.com/office/officeart/2018/2/layout/IconVerticalSolidList"/>
    <dgm:cxn modelId="{9F0A275E-7674-462C-AEA2-73A035D80980}" type="presParOf" srcId="{550C58A0-8524-44B1-A8FD-1ADCA13B0E9A}" destId="{A3C4F58C-DF00-4A61-B127-04CF9DEA3601}" srcOrd="1" destOrd="0" presId="urn:microsoft.com/office/officeart/2018/2/layout/IconVerticalSolidList"/>
    <dgm:cxn modelId="{92D9BBB6-C6BF-4E32-B763-D5B4647FF2B9}" type="presParOf" srcId="{550C58A0-8524-44B1-A8FD-1ADCA13B0E9A}" destId="{D101EA2B-BD0A-4C4E-8659-852A1911D4C1}" srcOrd="2" destOrd="0" presId="urn:microsoft.com/office/officeart/2018/2/layout/IconVerticalSolidList"/>
    <dgm:cxn modelId="{8D3B35D1-D0E1-4F68-B3BA-2F4FF1D6B337}" type="presParOf" srcId="{550C58A0-8524-44B1-A8FD-1ADCA13B0E9A}" destId="{95F3B08E-EA40-4E2E-9936-A2FDBD1341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8D435-2FC0-42F4-887C-8FAF97B86D8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CDCDC6-3B1A-44F0-9EF7-0ECD36C0E651}">
      <dgm:prSet/>
      <dgm:spPr/>
      <dgm:t>
        <a:bodyPr/>
        <a:lstStyle/>
        <a:p>
          <a:r>
            <a:rPr lang="en-GB"/>
            <a:t> News scraped from finance feeds.</a:t>
          </a:r>
          <a:endParaRPr lang="en-US"/>
        </a:p>
      </dgm:t>
    </dgm:pt>
    <dgm:pt modelId="{88AE57C4-B748-4B17-9C23-60DBF7AF98EF}" type="parTrans" cxnId="{F05978C7-CAC0-4818-AEE7-65B795144B81}">
      <dgm:prSet/>
      <dgm:spPr/>
      <dgm:t>
        <a:bodyPr/>
        <a:lstStyle/>
        <a:p>
          <a:endParaRPr lang="en-US"/>
        </a:p>
      </dgm:t>
    </dgm:pt>
    <dgm:pt modelId="{B41B5B39-7F62-4A5B-9625-4FF40E518767}" type="sibTrans" cxnId="{F05978C7-CAC0-4818-AEE7-65B795144B81}">
      <dgm:prSet/>
      <dgm:spPr/>
      <dgm:t>
        <a:bodyPr/>
        <a:lstStyle/>
        <a:p>
          <a:endParaRPr lang="en-US"/>
        </a:p>
      </dgm:t>
    </dgm:pt>
    <dgm:pt modelId="{288F0D7D-D344-4D75-9054-20AF1277B73D}">
      <dgm:prSet/>
      <dgm:spPr/>
      <dgm:t>
        <a:bodyPr/>
        <a:lstStyle/>
        <a:p>
          <a:r>
            <a:rPr lang="en-GB"/>
            <a:t> Sentiment analyzed using NLP.</a:t>
          </a:r>
          <a:endParaRPr lang="en-US"/>
        </a:p>
      </dgm:t>
    </dgm:pt>
    <dgm:pt modelId="{DA54236C-4F35-4515-AB9E-67111835802F}" type="parTrans" cxnId="{FEA00CB9-AEA5-4C86-94C8-F0A8547C8D5D}">
      <dgm:prSet/>
      <dgm:spPr/>
      <dgm:t>
        <a:bodyPr/>
        <a:lstStyle/>
        <a:p>
          <a:endParaRPr lang="en-US"/>
        </a:p>
      </dgm:t>
    </dgm:pt>
    <dgm:pt modelId="{D600A502-9420-4F55-BC54-98F3CD1A7E8F}" type="sibTrans" cxnId="{FEA00CB9-AEA5-4C86-94C8-F0A8547C8D5D}">
      <dgm:prSet/>
      <dgm:spPr/>
      <dgm:t>
        <a:bodyPr/>
        <a:lstStyle/>
        <a:p>
          <a:endParaRPr lang="en-US"/>
        </a:p>
      </dgm:t>
    </dgm:pt>
    <dgm:pt modelId="{307173CC-177B-404D-8265-3881B37D2D15}">
      <dgm:prSet/>
      <dgm:spPr/>
      <dgm:t>
        <a:bodyPr/>
        <a:lstStyle/>
        <a:p>
          <a:r>
            <a:rPr lang="en-GB" dirty="0"/>
            <a:t> Articles summarized into digestible points.</a:t>
          </a:r>
          <a:endParaRPr lang="en-US" dirty="0"/>
        </a:p>
      </dgm:t>
    </dgm:pt>
    <dgm:pt modelId="{E3D7F253-D40C-43B6-8856-B6BD179011A8}" type="parTrans" cxnId="{D2F84086-53F9-44A3-B9E0-98A2D6F68D89}">
      <dgm:prSet/>
      <dgm:spPr/>
      <dgm:t>
        <a:bodyPr/>
        <a:lstStyle/>
        <a:p>
          <a:endParaRPr lang="en-US"/>
        </a:p>
      </dgm:t>
    </dgm:pt>
    <dgm:pt modelId="{02D95010-CD92-44F9-B772-53CF4FC57B9D}" type="sibTrans" cxnId="{D2F84086-53F9-44A3-B9E0-98A2D6F68D89}">
      <dgm:prSet/>
      <dgm:spPr/>
      <dgm:t>
        <a:bodyPr/>
        <a:lstStyle/>
        <a:p>
          <a:endParaRPr lang="en-US"/>
        </a:p>
      </dgm:t>
    </dgm:pt>
    <dgm:pt modelId="{CC38C9D2-5627-43A5-AE1D-B5FD720973F2}">
      <dgm:prSet/>
      <dgm:spPr/>
      <dgm:t>
        <a:bodyPr/>
        <a:lstStyle/>
        <a:p>
          <a:r>
            <a:rPr lang="en-GB"/>
            <a:t> Chatbot answers custom user questions.</a:t>
          </a:r>
          <a:endParaRPr lang="en-US"/>
        </a:p>
      </dgm:t>
    </dgm:pt>
    <dgm:pt modelId="{47FAB0BB-8DB2-4889-A934-BCA2A0F439F3}" type="parTrans" cxnId="{BE32FB16-28CF-45B4-A9FE-069216F79B95}">
      <dgm:prSet/>
      <dgm:spPr/>
      <dgm:t>
        <a:bodyPr/>
        <a:lstStyle/>
        <a:p>
          <a:endParaRPr lang="en-US"/>
        </a:p>
      </dgm:t>
    </dgm:pt>
    <dgm:pt modelId="{29C2D861-0805-46F5-8226-42DC6AA85C60}" type="sibTrans" cxnId="{BE32FB16-28CF-45B4-A9FE-069216F79B95}">
      <dgm:prSet/>
      <dgm:spPr/>
      <dgm:t>
        <a:bodyPr/>
        <a:lstStyle/>
        <a:p>
          <a:endParaRPr lang="en-US"/>
        </a:p>
      </dgm:t>
    </dgm:pt>
    <dgm:pt modelId="{644016BE-EFC1-49ED-84A1-02C92031BBF5}" type="pres">
      <dgm:prSet presAssocID="{AE58D435-2FC0-42F4-887C-8FAF97B86D8A}" presName="outerComposite" presStyleCnt="0">
        <dgm:presLayoutVars>
          <dgm:chMax val="5"/>
          <dgm:dir/>
          <dgm:resizeHandles val="exact"/>
        </dgm:presLayoutVars>
      </dgm:prSet>
      <dgm:spPr/>
    </dgm:pt>
    <dgm:pt modelId="{33B79D7B-3C65-4FCD-A341-359E322E0B2E}" type="pres">
      <dgm:prSet presAssocID="{AE58D435-2FC0-42F4-887C-8FAF97B86D8A}" presName="dummyMaxCanvas" presStyleCnt="0">
        <dgm:presLayoutVars/>
      </dgm:prSet>
      <dgm:spPr/>
    </dgm:pt>
    <dgm:pt modelId="{DDF1A62B-35B8-42ED-A471-CD76BCAE3580}" type="pres">
      <dgm:prSet presAssocID="{AE58D435-2FC0-42F4-887C-8FAF97B86D8A}" presName="FourNodes_1" presStyleLbl="node1" presStyleIdx="0" presStyleCnt="4">
        <dgm:presLayoutVars>
          <dgm:bulletEnabled val="1"/>
        </dgm:presLayoutVars>
      </dgm:prSet>
      <dgm:spPr/>
    </dgm:pt>
    <dgm:pt modelId="{4D5FE390-5624-4149-AA53-CDF9D7A0750B}" type="pres">
      <dgm:prSet presAssocID="{AE58D435-2FC0-42F4-887C-8FAF97B86D8A}" presName="FourNodes_2" presStyleLbl="node1" presStyleIdx="1" presStyleCnt="4">
        <dgm:presLayoutVars>
          <dgm:bulletEnabled val="1"/>
        </dgm:presLayoutVars>
      </dgm:prSet>
      <dgm:spPr/>
    </dgm:pt>
    <dgm:pt modelId="{5FF747EE-B7B6-480B-9AC1-0778DB7F1B2F}" type="pres">
      <dgm:prSet presAssocID="{AE58D435-2FC0-42F4-887C-8FAF97B86D8A}" presName="FourNodes_3" presStyleLbl="node1" presStyleIdx="2" presStyleCnt="4">
        <dgm:presLayoutVars>
          <dgm:bulletEnabled val="1"/>
        </dgm:presLayoutVars>
      </dgm:prSet>
      <dgm:spPr/>
    </dgm:pt>
    <dgm:pt modelId="{944062B3-36F0-4A34-8573-52A3601586E0}" type="pres">
      <dgm:prSet presAssocID="{AE58D435-2FC0-42F4-887C-8FAF97B86D8A}" presName="FourNodes_4" presStyleLbl="node1" presStyleIdx="3" presStyleCnt="4">
        <dgm:presLayoutVars>
          <dgm:bulletEnabled val="1"/>
        </dgm:presLayoutVars>
      </dgm:prSet>
      <dgm:spPr/>
    </dgm:pt>
    <dgm:pt modelId="{9FF823A1-1184-4094-BEAF-5A89612537E7}" type="pres">
      <dgm:prSet presAssocID="{AE58D435-2FC0-42F4-887C-8FAF97B86D8A}" presName="FourConn_1-2" presStyleLbl="fgAccFollowNode1" presStyleIdx="0" presStyleCnt="3">
        <dgm:presLayoutVars>
          <dgm:bulletEnabled val="1"/>
        </dgm:presLayoutVars>
      </dgm:prSet>
      <dgm:spPr/>
    </dgm:pt>
    <dgm:pt modelId="{A5A0B588-FEAF-424D-9015-30904C64A4C9}" type="pres">
      <dgm:prSet presAssocID="{AE58D435-2FC0-42F4-887C-8FAF97B86D8A}" presName="FourConn_2-3" presStyleLbl="fgAccFollowNode1" presStyleIdx="1" presStyleCnt="3">
        <dgm:presLayoutVars>
          <dgm:bulletEnabled val="1"/>
        </dgm:presLayoutVars>
      </dgm:prSet>
      <dgm:spPr/>
    </dgm:pt>
    <dgm:pt modelId="{45D10259-B647-4A89-9F52-D0EAB89E7E2E}" type="pres">
      <dgm:prSet presAssocID="{AE58D435-2FC0-42F4-887C-8FAF97B86D8A}" presName="FourConn_3-4" presStyleLbl="fgAccFollowNode1" presStyleIdx="2" presStyleCnt="3">
        <dgm:presLayoutVars>
          <dgm:bulletEnabled val="1"/>
        </dgm:presLayoutVars>
      </dgm:prSet>
      <dgm:spPr/>
    </dgm:pt>
    <dgm:pt modelId="{1C569057-9BC6-460D-9A55-D326EAE870E2}" type="pres">
      <dgm:prSet presAssocID="{AE58D435-2FC0-42F4-887C-8FAF97B86D8A}" presName="FourNodes_1_text" presStyleLbl="node1" presStyleIdx="3" presStyleCnt="4">
        <dgm:presLayoutVars>
          <dgm:bulletEnabled val="1"/>
        </dgm:presLayoutVars>
      </dgm:prSet>
      <dgm:spPr/>
    </dgm:pt>
    <dgm:pt modelId="{27486B5B-0F97-49ED-B16B-DCAB8DAF317E}" type="pres">
      <dgm:prSet presAssocID="{AE58D435-2FC0-42F4-887C-8FAF97B86D8A}" presName="FourNodes_2_text" presStyleLbl="node1" presStyleIdx="3" presStyleCnt="4">
        <dgm:presLayoutVars>
          <dgm:bulletEnabled val="1"/>
        </dgm:presLayoutVars>
      </dgm:prSet>
      <dgm:spPr/>
    </dgm:pt>
    <dgm:pt modelId="{894E0C0E-10DD-4296-B888-F21621BC0F21}" type="pres">
      <dgm:prSet presAssocID="{AE58D435-2FC0-42F4-887C-8FAF97B86D8A}" presName="FourNodes_3_text" presStyleLbl="node1" presStyleIdx="3" presStyleCnt="4">
        <dgm:presLayoutVars>
          <dgm:bulletEnabled val="1"/>
        </dgm:presLayoutVars>
      </dgm:prSet>
      <dgm:spPr/>
    </dgm:pt>
    <dgm:pt modelId="{95EC4CD6-F80F-44B8-80AF-BC06C4575EF4}" type="pres">
      <dgm:prSet presAssocID="{AE58D435-2FC0-42F4-887C-8FAF97B86D8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AD38B16-A734-4A93-94F6-29545ABCAD6A}" type="presOf" srcId="{CC38C9D2-5627-43A5-AE1D-B5FD720973F2}" destId="{95EC4CD6-F80F-44B8-80AF-BC06C4575EF4}" srcOrd="1" destOrd="0" presId="urn:microsoft.com/office/officeart/2005/8/layout/vProcess5"/>
    <dgm:cxn modelId="{BE32FB16-28CF-45B4-A9FE-069216F79B95}" srcId="{AE58D435-2FC0-42F4-887C-8FAF97B86D8A}" destId="{CC38C9D2-5627-43A5-AE1D-B5FD720973F2}" srcOrd="3" destOrd="0" parTransId="{47FAB0BB-8DB2-4889-A934-BCA2A0F439F3}" sibTransId="{29C2D861-0805-46F5-8226-42DC6AA85C60}"/>
    <dgm:cxn modelId="{FBAD1625-E82B-4E93-BE8B-4740C6DB883C}" type="presOf" srcId="{307173CC-177B-404D-8265-3881B37D2D15}" destId="{5FF747EE-B7B6-480B-9AC1-0778DB7F1B2F}" srcOrd="0" destOrd="0" presId="urn:microsoft.com/office/officeart/2005/8/layout/vProcess5"/>
    <dgm:cxn modelId="{08C1B065-92FB-4B95-BEB5-4B030887FA59}" type="presOf" srcId="{69CDCDC6-3B1A-44F0-9EF7-0ECD36C0E651}" destId="{1C569057-9BC6-460D-9A55-D326EAE870E2}" srcOrd="1" destOrd="0" presId="urn:microsoft.com/office/officeart/2005/8/layout/vProcess5"/>
    <dgm:cxn modelId="{4DB71856-CC0A-4BEA-8BA0-27FB87DD259C}" type="presOf" srcId="{AE58D435-2FC0-42F4-887C-8FAF97B86D8A}" destId="{644016BE-EFC1-49ED-84A1-02C92031BBF5}" srcOrd="0" destOrd="0" presId="urn:microsoft.com/office/officeart/2005/8/layout/vProcess5"/>
    <dgm:cxn modelId="{73EECD56-C106-4E14-8212-C3FFABB77768}" type="presOf" srcId="{288F0D7D-D344-4D75-9054-20AF1277B73D}" destId="{4D5FE390-5624-4149-AA53-CDF9D7A0750B}" srcOrd="0" destOrd="0" presId="urn:microsoft.com/office/officeart/2005/8/layout/vProcess5"/>
    <dgm:cxn modelId="{6C9E027C-CDE6-4552-B219-C7288EA0A67B}" type="presOf" srcId="{02D95010-CD92-44F9-B772-53CF4FC57B9D}" destId="{45D10259-B647-4A89-9F52-D0EAB89E7E2E}" srcOrd="0" destOrd="0" presId="urn:microsoft.com/office/officeart/2005/8/layout/vProcess5"/>
    <dgm:cxn modelId="{EC3C647C-CF66-45B5-8921-2D71EBE43904}" type="presOf" srcId="{D600A502-9420-4F55-BC54-98F3CD1A7E8F}" destId="{A5A0B588-FEAF-424D-9015-30904C64A4C9}" srcOrd="0" destOrd="0" presId="urn:microsoft.com/office/officeart/2005/8/layout/vProcess5"/>
    <dgm:cxn modelId="{87DC847D-4932-4F81-96D4-F7B56EF3681B}" type="presOf" srcId="{307173CC-177B-404D-8265-3881B37D2D15}" destId="{894E0C0E-10DD-4296-B888-F21621BC0F21}" srcOrd="1" destOrd="0" presId="urn:microsoft.com/office/officeart/2005/8/layout/vProcess5"/>
    <dgm:cxn modelId="{D2F84086-53F9-44A3-B9E0-98A2D6F68D89}" srcId="{AE58D435-2FC0-42F4-887C-8FAF97B86D8A}" destId="{307173CC-177B-404D-8265-3881B37D2D15}" srcOrd="2" destOrd="0" parTransId="{E3D7F253-D40C-43B6-8856-B6BD179011A8}" sibTransId="{02D95010-CD92-44F9-B772-53CF4FC57B9D}"/>
    <dgm:cxn modelId="{668FFC90-1F78-4D88-9AC6-32FEF31CA27F}" type="presOf" srcId="{CC38C9D2-5627-43A5-AE1D-B5FD720973F2}" destId="{944062B3-36F0-4A34-8573-52A3601586E0}" srcOrd="0" destOrd="0" presId="urn:microsoft.com/office/officeart/2005/8/layout/vProcess5"/>
    <dgm:cxn modelId="{FEA00CB9-AEA5-4C86-94C8-F0A8547C8D5D}" srcId="{AE58D435-2FC0-42F4-887C-8FAF97B86D8A}" destId="{288F0D7D-D344-4D75-9054-20AF1277B73D}" srcOrd="1" destOrd="0" parTransId="{DA54236C-4F35-4515-AB9E-67111835802F}" sibTransId="{D600A502-9420-4F55-BC54-98F3CD1A7E8F}"/>
    <dgm:cxn modelId="{A7195CBA-ACAC-4B14-96E7-8CAF7C3D988F}" type="presOf" srcId="{288F0D7D-D344-4D75-9054-20AF1277B73D}" destId="{27486B5B-0F97-49ED-B16B-DCAB8DAF317E}" srcOrd="1" destOrd="0" presId="urn:microsoft.com/office/officeart/2005/8/layout/vProcess5"/>
    <dgm:cxn modelId="{F05978C7-CAC0-4818-AEE7-65B795144B81}" srcId="{AE58D435-2FC0-42F4-887C-8FAF97B86D8A}" destId="{69CDCDC6-3B1A-44F0-9EF7-0ECD36C0E651}" srcOrd="0" destOrd="0" parTransId="{88AE57C4-B748-4B17-9C23-60DBF7AF98EF}" sibTransId="{B41B5B39-7F62-4A5B-9625-4FF40E518767}"/>
    <dgm:cxn modelId="{2FB6F3D5-2A69-44D1-A754-86703C793372}" type="presOf" srcId="{B41B5B39-7F62-4A5B-9625-4FF40E518767}" destId="{9FF823A1-1184-4094-BEAF-5A89612537E7}" srcOrd="0" destOrd="0" presId="urn:microsoft.com/office/officeart/2005/8/layout/vProcess5"/>
    <dgm:cxn modelId="{5D948BF2-B348-46C1-9436-FEF062FFC8DE}" type="presOf" srcId="{69CDCDC6-3B1A-44F0-9EF7-0ECD36C0E651}" destId="{DDF1A62B-35B8-42ED-A471-CD76BCAE3580}" srcOrd="0" destOrd="0" presId="urn:microsoft.com/office/officeart/2005/8/layout/vProcess5"/>
    <dgm:cxn modelId="{D95FDAC4-383B-4F96-A12B-82627C1EF5DD}" type="presParOf" srcId="{644016BE-EFC1-49ED-84A1-02C92031BBF5}" destId="{33B79D7B-3C65-4FCD-A341-359E322E0B2E}" srcOrd="0" destOrd="0" presId="urn:microsoft.com/office/officeart/2005/8/layout/vProcess5"/>
    <dgm:cxn modelId="{C180044C-9E85-44EB-B0A9-4582D4735807}" type="presParOf" srcId="{644016BE-EFC1-49ED-84A1-02C92031BBF5}" destId="{DDF1A62B-35B8-42ED-A471-CD76BCAE3580}" srcOrd="1" destOrd="0" presId="urn:microsoft.com/office/officeart/2005/8/layout/vProcess5"/>
    <dgm:cxn modelId="{73C10191-69DA-456A-8B68-6C964835D531}" type="presParOf" srcId="{644016BE-EFC1-49ED-84A1-02C92031BBF5}" destId="{4D5FE390-5624-4149-AA53-CDF9D7A0750B}" srcOrd="2" destOrd="0" presId="urn:microsoft.com/office/officeart/2005/8/layout/vProcess5"/>
    <dgm:cxn modelId="{6B46C429-4B3C-4969-BE79-BBAA5A7F0C39}" type="presParOf" srcId="{644016BE-EFC1-49ED-84A1-02C92031BBF5}" destId="{5FF747EE-B7B6-480B-9AC1-0778DB7F1B2F}" srcOrd="3" destOrd="0" presId="urn:microsoft.com/office/officeart/2005/8/layout/vProcess5"/>
    <dgm:cxn modelId="{EC111EB0-CA32-4FC9-A285-877869BF854A}" type="presParOf" srcId="{644016BE-EFC1-49ED-84A1-02C92031BBF5}" destId="{944062B3-36F0-4A34-8573-52A3601586E0}" srcOrd="4" destOrd="0" presId="urn:microsoft.com/office/officeart/2005/8/layout/vProcess5"/>
    <dgm:cxn modelId="{D7D77784-7E6C-4DF0-BC2A-F9BF6A2B8D73}" type="presParOf" srcId="{644016BE-EFC1-49ED-84A1-02C92031BBF5}" destId="{9FF823A1-1184-4094-BEAF-5A89612537E7}" srcOrd="5" destOrd="0" presId="urn:microsoft.com/office/officeart/2005/8/layout/vProcess5"/>
    <dgm:cxn modelId="{44D0EC5D-CD92-4DF2-AA48-FB08266341BC}" type="presParOf" srcId="{644016BE-EFC1-49ED-84A1-02C92031BBF5}" destId="{A5A0B588-FEAF-424D-9015-30904C64A4C9}" srcOrd="6" destOrd="0" presId="urn:microsoft.com/office/officeart/2005/8/layout/vProcess5"/>
    <dgm:cxn modelId="{6281FF84-89BB-4D9C-A998-978B47A4EBC2}" type="presParOf" srcId="{644016BE-EFC1-49ED-84A1-02C92031BBF5}" destId="{45D10259-B647-4A89-9F52-D0EAB89E7E2E}" srcOrd="7" destOrd="0" presId="urn:microsoft.com/office/officeart/2005/8/layout/vProcess5"/>
    <dgm:cxn modelId="{A9FF809C-BCC1-43D7-A6C3-D434988D3741}" type="presParOf" srcId="{644016BE-EFC1-49ED-84A1-02C92031BBF5}" destId="{1C569057-9BC6-460D-9A55-D326EAE870E2}" srcOrd="8" destOrd="0" presId="urn:microsoft.com/office/officeart/2005/8/layout/vProcess5"/>
    <dgm:cxn modelId="{3823149D-1B4F-4DE6-98B5-A6FF48F53932}" type="presParOf" srcId="{644016BE-EFC1-49ED-84A1-02C92031BBF5}" destId="{27486B5B-0F97-49ED-B16B-DCAB8DAF317E}" srcOrd="9" destOrd="0" presId="urn:microsoft.com/office/officeart/2005/8/layout/vProcess5"/>
    <dgm:cxn modelId="{9DEC864D-D6E3-45DF-8E90-8D15E25E0A2A}" type="presParOf" srcId="{644016BE-EFC1-49ED-84A1-02C92031BBF5}" destId="{894E0C0E-10DD-4296-B888-F21621BC0F21}" srcOrd="10" destOrd="0" presId="urn:microsoft.com/office/officeart/2005/8/layout/vProcess5"/>
    <dgm:cxn modelId="{6ABEA69F-D2D4-41EE-B684-D9E95B411FFE}" type="presParOf" srcId="{644016BE-EFC1-49ED-84A1-02C92031BBF5}" destId="{95EC4CD6-F80F-44B8-80AF-BC06C4575E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ACBBC-22BA-4C25-9047-B64867C1964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50720B-6DEA-45F3-8DD1-0DFD1F830725}">
      <dgm:prSet/>
      <dgm:spPr/>
      <dgm:t>
        <a:bodyPr/>
        <a:lstStyle/>
        <a:p>
          <a:r>
            <a:rPr lang="en-GB" dirty="0"/>
            <a:t>Investors tracking market sentiment</a:t>
          </a:r>
          <a:endParaRPr lang="en-US" dirty="0"/>
        </a:p>
      </dgm:t>
    </dgm:pt>
    <dgm:pt modelId="{A95D2F9E-E5A9-40D8-AC9D-9621D3C9ADA9}" type="parTrans" cxnId="{3298C4AE-13F5-4069-B391-BB64B573DDCB}">
      <dgm:prSet/>
      <dgm:spPr/>
      <dgm:t>
        <a:bodyPr/>
        <a:lstStyle/>
        <a:p>
          <a:endParaRPr lang="en-US"/>
        </a:p>
      </dgm:t>
    </dgm:pt>
    <dgm:pt modelId="{7700D52A-9383-4E8D-898F-544E8E5A48A0}" type="sibTrans" cxnId="{3298C4AE-13F5-4069-B391-BB64B573DDC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9FB5019-0CD7-45D2-8656-E0B7F7D4D44A}">
      <dgm:prSet/>
      <dgm:spPr/>
      <dgm:t>
        <a:bodyPr/>
        <a:lstStyle/>
        <a:p>
          <a:r>
            <a:rPr lang="en-GB" dirty="0"/>
            <a:t>Businesses needing timely insights</a:t>
          </a:r>
          <a:endParaRPr lang="en-US" dirty="0"/>
        </a:p>
      </dgm:t>
    </dgm:pt>
    <dgm:pt modelId="{1010DCB8-3BA8-46DA-8C81-2598A3858D3B}" type="parTrans" cxnId="{90E70C16-A636-4B60-8AC0-570B3EB23B8C}">
      <dgm:prSet/>
      <dgm:spPr/>
      <dgm:t>
        <a:bodyPr/>
        <a:lstStyle/>
        <a:p>
          <a:endParaRPr lang="en-US"/>
        </a:p>
      </dgm:t>
    </dgm:pt>
    <dgm:pt modelId="{75E38651-D705-4BD4-8919-3C5BFE0B12D9}" type="sibTrans" cxnId="{90E70C16-A636-4B60-8AC0-570B3EB23B8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B834EEE-C96D-451F-BA4A-7DE6968BD52D}">
      <dgm:prSet/>
      <dgm:spPr/>
      <dgm:t>
        <a:bodyPr/>
        <a:lstStyle/>
        <a:p>
          <a:r>
            <a:rPr lang="en-GB" dirty="0"/>
            <a:t>Students/researchers simplifying finance studies</a:t>
          </a:r>
          <a:endParaRPr lang="en-US" dirty="0"/>
        </a:p>
      </dgm:t>
    </dgm:pt>
    <dgm:pt modelId="{C18207CB-5662-4C61-AF98-677280A6F07A}" type="parTrans" cxnId="{912D6744-A5A6-4DC3-8076-175C0AF1F183}">
      <dgm:prSet/>
      <dgm:spPr/>
      <dgm:t>
        <a:bodyPr/>
        <a:lstStyle/>
        <a:p>
          <a:endParaRPr lang="en-US"/>
        </a:p>
      </dgm:t>
    </dgm:pt>
    <dgm:pt modelId="{02A8819F-4EC2-4773-885C-3AFC2CD751E1}" type="sibTrans" cxnId="{912D6744-A5A6-4DC3-8076-175C0AF1F18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8A5AFDB-352E-4FE4-A1C2-0650162ADDA4}" type="pres">
      <dgm:prSet presAssocID="{12EACBBC-22BA-4C25-9047-B64867C1964F}" presName="Name0" presStyleCnt="0">
        <dgm:presLayoutVars>
          <dgm:animLvl val="lvl"/>
          <dgm:resizeHandles val="exact"/>
        </dgm:presLayoutVars>
      </dgm:prSet>
      <dgm:spPr/>
    </dgm:pt>
    <dgm:pt modelId="{C78021B5-9C1D-4520-9522-48340290567B}" type="pres">
      <dgm:prSet presAssocID="{1F50720B-6DEA-45F3-8DD1-0DFD1F830725}" presName="compositeNode" presStyleCnt="0">
        <dgm:presLayoutVars>
          <dgm:bulletEnabled val="1"/>
        </dgm:presLayoutVars>
      </dgm:prSet>
      <dgm:spPr/>
    </dgm:pt>
    <dgm:pt modelId="{B91DC075-E145-4CC4-A531-5F22B8021B48}" type="pres">
      <dgm:prSet presAssocID="{1F50720B-6DEA-45F3-8DD1-0DFD1F830725}" presName="bgRect" presStyleLbl="alignNode1" presStyleIdx="0" presStyleCnt="3"/>
      <dgm:spPr/>
    </dgm:pt>
    <dgm:pt modelId="{E36D7C95-D8FC-4E4A-9FF8-09BB8046CCD2}" type="pres">
      <dgm:prSet presAssocID="{7700D52A-9383-4E8D-898F-544E8E5A48A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DE796E2-9927-4ECF-AA2F-149B22E260FA}" type="pres">
      <dgm:prSet presAssocID="{1F50720B-6DEA-45F3-8DD1-0DFD1F830725}" presName="nodeRect" presStyleLbl="alignNode1" presStyleIdx="0" presStyleCnt="3">
        <dgm:presLayoutVars>
          <dgm:bulletEnabled val="1"/>
        </dgm:presLayoutVars>
      </dgm:prSet>
      <dgm:spPr/>
    </dgm:pt>
    <dgm:pt modelId="{7EE40D1E-17DD-40EB-9738-B727A9B9B665}" type="pres">
      <dgm:prSet presAssocID="{7700D52A-9383-4E8D-898F-544E8E5A48A0}" presName="sibTrans" presStyleCnt="0"/>
      <dgm:spPr/>
    </dgm:pt>
    <dgm:pt modelId="{161151C5-2453-4E63-B323-3A46B8A78C88}" type="pres">
      <dgm:prSet presAssocID="{E9FB5019-0CD7-45D2-8656-E0B7F7D4D44A}" presName="compositeNode" presStyleCnt="0">
        <dgm:presLayoutVars>
          <dgm:bulletEnabled val="1"/>
        </dgm:presLayoutVars>
      </dgm:prSet>
      <dgm:spPr/>
    </dgm:pt>
    <dgm:pt modelId="{31EAAA3A-593C-417F-87A8-E0B8A6167C1B}" type="pres">
      <dgm:prSet presAssocID="{E9FB5019-0CD7-45D2-8656-E0B7F7D4D44A}" presName="bgRect" presStyleLbl="alignNode1" presStyleIdx="1" presStyleCnt="3"/>
      <dgm:spPr/>
    </dgm:pt>
    <dgm:pt modelId="{47B442D9-A191-444A-BD7D-B8160AA7A6F8}" type="pres">
      <dgm:prSet presAssocID="{75E38651-D705-4BD4-8919-3C5BFE0B12D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62267A3-23A0-4241-8510-D7880F928619}" type="pres">
      <dgm:prSet presAssocID="{E9FB5019-0CD7-45D2-8656-E0B7F7D4D44A}" presName="nodeRect" presStyleLbl="alignNode1" presStyleIdx="1" presStyleCnt="3">
        <dgm:presLayoutVars>
          <dgm:bulletEnabled val="1"/>
        </dgm:presLayoutVars>
      </dgm:prSet>
      <dgm:spPr/>
    </dgm:pt>
    <dgm:pt modelId="{2D957D84-C439-4111-A076-209F46456560}" type="pres">
      <dgm:prSet presAssocID="{75E38651-D705-4BD4-8919-3C5BFE0B12D9}" presName="sibTrans" presStyleCnt="0"/>
      <dgm:spPr/>
    </dgm:pt>
    <dgm:pt modelId="{07434206-6DE7-461B-A04D-DE7E1D2FB676}" type="pres">
      <dgm:prSet presAssocID="{FB834EEE-C96D-451F-BA4A-7DE6968BD52D}" presName="compositeNode" presStyleCnt="0">
        <dgm:presLayoutVars>
          <dgm:bulletEnabled val="1"/>
        </dgm:presLayoutVars>
      </dgm:prSet>
      <dgm:spPr/>
    </dgm:pt>
    <dgm:pt modelId="{B17B5ECA-BA84-45B7-83DB-B25760252392}" type="pres">
      <dgm:prSet presAssocID="{FB834EEE-C96D-451F-BA4A-7DE6968BD52D}" presName="bgRect" presStyleLbl="alignNode1" presStyleIdx="2" presStyleCnt="3"/>
      <dgm:spPr/>
    </dgm:pt>
    <dgm:pt modelId="{6F5407F5-1FE9-4EA6-8325-2E081179C9BA}" type="pres">
      <dgm:prSet presAssocID="{02A8819F-4EC2-4773-885C-3AFC2CD751E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8592102-9D2E-4131-B1FA-2A497C786A99}" type="pres">
      <dgm:prSet presAssocID="{FB834EEE-C96D-451F-BA4A-7DE6968BD52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0E70C16-A636-4B60-8AC0-570B3EB23B8C}" srcId="{12EACBBC-22BA-4C25-9047-B64867C1964F}" destId="{E9FB5019-0CD7-45D2-8656-E0B7F7D4D44A}" srcOrd="1" destOrd="0" parTransId="{1010DCB8-3BA8-46DA-8C81-2598A3858D3B}" sibTransId="{75E38651-D705-4BD4-8919-3C5BFE0B12D9}"/>
    <dgm:cxn modelId="{CF12351D-B32C-4031-8425-913E86B7A6A8}" type="presOf" srcId="{75E38651-D705-4BD4-8919-3C5BFE0B12D9}" destId="{47B442D9-A191-444A-BD7D-B8160AA7A6F8}" srcOrd="0" destOrd="0" presId="urn:microsoft.com/office/officeart/2016/7/layout/LinearBlockProcessNumbered"/>
    <dgm:cxn modelId="{3783732D-3A45-4912-B2BE-83086F0DBDAF}" type="presOf" srcId="{12EACBBC-22BA-4C25-9047-B64867C1964F}" destId="{88A5AFDB-352E-4FE4-A1C2-0650162ADDA4}" srcOrd="0" destOrd="0" presId="urn:microsoft.com/office/officeart/2016/7/layout/LinearBlockProcessNumbered"/>
    <dgm:cxn modelId="{C942852D-8402-426E-9620-DE773E7A86C6}" type="presOf" srcId="{E9FB5019-0CD7-45D2-8656-E0B7F7D4D44A}" destId="{462267A3-23A0-4241-8510-D7880F928619}" srcOrd="1" destOrd="0" presId="urn:microsoft.com/office/officeart/2016/7/layout/LinearBlockProcessNumbered"/>
    <dgm:cxn modelId="{4141093E-6CA6-489F-A92A-257F49D4EE9B}" type="presOf" srcId="{FB834EEE-C96D-451F-BA4A-7DE6968BD52D}" destId="{B17B5ECA-BA84-45B7-83DB-B25760252392}" srcOrd="0" destOrd="0" presId="urn:microsoft.com/office/officeart/2016/7/layout/LinearBlockProcessNumbered"/>
    <dgm:cxn modelId="{0826D441-E092-4FDB-9A3A-3EC54E73A054}" type="presOf" srcId="{E9FB5019-0CD7-45D2-8656-E0B7F7D4D44A}" destId="{31EAAA3A-593C-417F-87A8-E0B8A6167C1B}" srcOrd="0" destOrd="0" presId="urn:microsoft.com/office/officeart/2016/7/layout/LinearBlockProcessNumbered"/>
    <dgm:cxn modelId="{912D6744-A5A6-4DC3-8076-175C0AF1F183}" srcId="{12EACBBC-22BA-4C25-9047-B64867C1964F}" destId="{FB834EEE-C96D-451F-BA4A-7DE6968BD52D}" srcOrd="2" destOrd="0" parTransId="{C18207CB-5662-4C61-AF98-677280A6F07A}" sibTransId="{02A8819F-4EC2-4773-885C-3AFC2CD751E1}"/>
    <dgm:cxn modelId="{BBF59C58-2BAB-488D-9CD0-7A762F08EB03}" type="presOf" srcId="{FB834EEE-C96D-451F-BA4A-7DE6968BD52D}" destId="{88592102-9D2E-4131-B1FA-2A497C786A99}" srcOrd="1" destOrd="0" presId="urn:microsoft.com/office/officeart/2016/7/layout/LinearBlockProcessNumbered"/>
    <dgm:cxn modelId="{3298C4AE-13F5-4069-B391-BB64B573DDCB}" srcId="{12EACBBC-22BA-4C25-9047-B64867C1964F}" destId="{1F50720B-6DEA-45F3-8DD1-0DFD1F830725}" srcOrd="0" destOrd="0" parTransId="{A95D2F9E-E5A9-40D8-AC9D-9621D3C9ADA9}" sibTransId="{7700D52A-9383-4E8D-898F-544E8E5A48A0}"/>
    <dgm:cxn modelId="{4AC135C6-ECD3-41BB-89CF-24622BDA9313}" type="presOf" srcId="{02A8819F-4EC2-4773-885C-3AFC2CD751E1}" destId="{6F5407F5-1FE9-4EA6-8325-2E081179C9BA}" srcOrd="0" destOrd="0" presId="urn:microsoft.com/office/officeart/2016/7/layout/LinearBlockProcessNumbered"/>
    <dgm:cxn modelId="{9B37AEE7-6AAF-4DE3-9DD2-723C4D24CC05}" type="presOf" srcId="{1F50720B-6DEA-45F3-8DD1-0DFD1F830725}" destId="{B91DC075-E145-4CC4-A531-5F22B8021B48}" srcOrd="0" destOrd="0" presId="urn:microsoft.com/office/officeart/2016/7/layout/LinearBlockProcessNumbered"/>
    <dgm:cxn modelId="{2B3CC3EE-576B-4448-B929-187B05B06141}" type="presOf" srcId="{1F50720B-6DEA-45F3-8DD1-0DFD1F830725}" destId="{9DE796E2-9927-4ECF-AA2F-149B22E260FA}" srcOrd="1" destOrd="0" presId="urn:microsoft.com/office/officeart/2016/7/layout/LinearBlockProcessNumbered"/>
    <dgm:cxn modelId="{DC32B6FF-C756-461B-B030-357F23D21B85}" type="presOf" srcId="{7700D52A-9383-4E8D-898F-544E8E5A48A0}" destId="{E36D7C95-D8FC-4E4A-9FF8-09BB8046CCD2}" srcOrd="0" destOrd="0" presId="urn:microsoft.com/office/officeart/2016/7/layout/LinearBlockProcessNumbered"/>
    <dgm:cxn modelId="{DA2AAA20-EC26-49B4-B3AB-C22438055182}" type="presParOf" srcId="{88A5AFDB-352E-4FE4-A1C2-0650162ADDA4}" destId="{C78021B5-9C1D-4520-9522-48340290567B}" srcOrd="0" destOrd="0" presId="urn:microsoft.com/office/officeart/2016/7/layout/LinearBlockProcessNumbered"/>
    <dgm:cxn modelId="{56AB1F9A-F250-444C-A785-6C8371BA7129}" type="presParOf" srcId="{C78021B5-9C1D-4520-9522-48340290567B}" destId="{B91DC075-E145-4CC4-A531-5F22B8021B48}" srcOrd="0" destOrd="0" presId="urn:microsoft.com/office/officeart/2016/7/layout/LinearBlockProcessNumbered"/>
    <dgm:cxn modelId="{EB29A3AC-BFF8-4D2D-A7A7-74A300322399}" type="presParOf" srcId="{C78021B5-9C1D-4520-9522-48340290567B}" destId="{E36D7C95-D8FC-4E4A-9FF8-09BB8046CCD2}" srcOrd="1" destOrd="0" presId="urn:microsoft.com/office/officeart/2016/7/layout/LinearBlockProcessNumbered"/>
    <dgm:cxn modelId="{2DCC7BA3-9ED5-4A34-B280-17A983F5A5FE}" type="presParOf" srcId="{C78021B5-9C1D-4520-9522-48340290567B}" destId="{9DE796E2-9927-4ECF-AA2F-149B22E260FA}" srcOrd="2" destOrd="0" presId="urn:microsoft.com/office/officeart/2016/7/layout/LinearBlockProcessNumbered"/>
    <dgm:cxn modelId="{4C45B3E5-8B4F-44DB-8A75-553071C2A67D}" type="presParOf" srcId="{88A5AFDB-352E-4FE4-A1C2-0650162ADDA4}" destId="{7EE40D1E-17DD-40EB-9738-B727A9B9B665}" srcOrd="1" destOrd="0" presId="urn:microsoft.com/office/officeart/2016/7/layout/LinearBlockProcessNumbered"/>
    <dgm:cxn modelId="{E419EA64-D457-4BC2-96A0-44D152F6FD1C}" type="presParOf" srcId="{88A5AFDB-352E-4FE4-A1C2-0650162ADDA4}" destId="{161151C5-2453-4E63-B323-3A46B8A78C88}" srcOrd="2" destOrd="0" presId="urn:microsoft.com/office/officeart/2016/7/layout/LinearBlockProcessNumbered"/>
    <dgm:cxn modelId="{E0D84C98-DB8C-45DF-9B09-F9F4E2545580}" type="presParOf" srcId="{161151C5-2453-4E63-B323-3A46B8A78C88}" destId="{31EAAA3A-593C-417F-87A8-E0B8A6167C1B}" srcOrd="0" destOrd="0" presId="urn:microsoft.com/office/officeart/2016/7/layout/LinearBlockProcessNumbered"/>
    <dgm:cxn modelId="{DA792E69-8C13-4028-B5BF-508070C87E12}" type="presParOf" srcId="{161151C5-2453-4E63-B323-3A46B8A78C88}" destId="{47B442D9-A191-444A-BD7D-B8160AA7A6F8}" srcOrd="1" destOrd="0" presId="urn:microsoft.com/office/officeart/2016/7/layout/LinearBlockProcessNumbered"/>
    <dgm:cxn modelId="{149FB58A-226F-466B-B86C-1A0863FFD5A4}" type="presParOf" srcId="{161151C5-2453-4E63-B323-3A46B8A78C88}" destId="{462267A3-23A0-4241-8510-D7880F928619}" srcOrd="2" destOrd="0" presId="urn:microsoft.com/office/officeart/2016/7/layout/LinearBlockProcessNumbered"/>
    <dgm:cxn modelId="{DA9E4FB5-27E6-481F-9647-F7C30FCFC48C}" type="presParOf" srcId="{88A5AFDB-352E-4FE4-A1C2-0650162ADDA4}" destId="{2D957D84-C439-4111-A076-209F46456560}" srcOrd="3" destOrd="0" presId="urn:microsoft.com/office/officeart/2016/7/layout/LinearBlockProcessNumbered"/>
    <dgm:cxn modelId="{E5272D3F-5276-444D-BE7B-8A36351D0DCA}" type="presParOf" srcId="{88A5AFDB-352E-4FE4-A1C2-0650162ADDA4}" destId="{07434206-6DE7-461B-A04D-DE7E1D2FB676}" srcOrd="4" destOrd="0" presId="urn:microsoft.com/office/officeart/2016/7/layout/LinearBlockProcessNumbered"/>
    <dgm:cxn modelId="{A7DB0371-14F9-474E-BE52-EE309E3ED002}" type="presParOf" srcId="{07434206-6DE7-461B-A04D-DE7E1D2FB676}" destId="{B17B5ECA-BA84-45B7-83DB-B25760252392}" srcOrd="0" destOrd="0" presId="urn:microsoft.com/office/officeart/2016/7/layout/LinearBlockProcessNumbered"/>
    <dgm:cxn modelId="{98B73B35-8BDA-40F6-9CDC-A8B48F3A648B}" type="presParOf" srcId="{07434206-6DE7-461B-A04D-DE7E1D2FB676}" destId="{6F5407F5-1FE9-4EA6-8325-2E081179C9BA}" srcOrd="1" destOrd="0" presId="urn:microsoft.com/office/officeart/2016/7/layout/LinearBlockProcessNumbered"/>
    <dgm:cxn modelId="{BC2FB75F-0F74-4EE8-A769-821242BF6A05}" type="presParOf" srcId="{07434206-6DE7-461B-A04D-DE7E1D2FB676}" destId="{88592102-9D2E-4131-B1FA-2A497C786A9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16AB19-1B0C-41C1-8F44-4C1B9B95844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DD62AF-5477-485E-BE10-5164EACDBB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Docker: For containerized deployment</a:t>
          </a:r>
          <a:endParaRPr lang="en-US" dirty="0"/>
        </a:p>
      </dgm:t>
    </dgm:pt>
    <dgm:pt modelId="{ADB46E7D-42FB-4962-9E64-CF2C6B33E5AD}" type="parTrans" cxnId="{EE2257DB-C462-4EA6-97F9-DA27760819F3}">
      <dgm:prSet/>
      <dgm:spPr/>
      <dgm:t>
        <a:bodyPr/>
        <a:lstStyle/>
        <a:p>
          <a:endParaRPr lang="en-US"/>
        </a:p>
      </dgm:t>
    </dgm:pt>
    <dgm:pt modelId="{361D8F17-C269-4B46-85A8-DB8D4029ABD2}" type="sibTrans" cxnId="{EE2257DB-C462-4EA6-97F9-DA27760819F3}">
      <dgm:prSet/>
      <dgm:spPr/>
      <dgm:t>
        <a:bodyPr/>
        <a:lstStyle/>
        <a:p>
          <a:endParaRPr lang="en-US"/>
        </a:p>
      </dgm:t>
    </dgm:pt>
    <dgm:pt modelId="{0290A6DE-DBF3-4EAF-BCDD-9868E785A74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React: Frontend for interactive UI</a:t>
          </a:r>
          <a:endParaRPr lang="en-US" dirty="0"/>
        </a:p>
      </dgm:t>
    </dgm:pt>
    <dgm:pt modelId="{856155AE-9E2F-4BDD-A9C5-1FFC2267FE78}" type="parTrans" cxnId="{13E2DB6F-9EB1-4CA3-8502-DE85BB1A5C02}">
      <dgm:prSet/>
      <dgm:spPr/>
      <dgm:t>
        <a:bodyPr/>
        <a:lstStyle/>
        <a:p>
          <a:endParaRPr lang="en-US"/>
        </a:p>
      </dgm:t>
    </dgm:pt>
    <dgm:pt modelId="{0F3052AC-3124-4B61-A9CE-80E4E12F3D80}" type="sibTrans" cxnId="{13E2DB6F-9EB1-4CA3-8502-DE85BB1A5C02}">
      <dgm:prSet/>
      <dgm:spPr/>
      <dgm:t>
        <a:bodyPr/>
        <a:lstStyle/>
        <a:p>
          <a:endParaRPr lang="en-US"/>
        </a:p>
      </dgm:t>
    </dgm:pt>
    <dgm:pt modelId="{607E4BC6-F83C-48E3-AC41-06DD212215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Python: Backend logic and ML processing</a:t>
          </a:r>
          <a:endParaRPr lang="en-US" dirty="0"/>
        </a:p>
      </dgm:t>
    </dgm:pt>
    <dgm:pt modelId="{2B832A3F-24E8-4E7A-AB09-A48367E52F6B}" type="parTrans" cxnId="{A13C97E1-D150-4C21-A312-0FC23DC05403}">
      <dgm:prSet/>
      <dgm:spPr/>
      <dgm:t>
        <a:bodyPr/>
        <a:lstStyle/>
        <a:p>
          <a:endParaRPr lang="en-US"/>
        </a:p>
      </dgm:t>
    </dgm:pt>
    <dgm:pt modelId="{DF3F4698-CA3E-4D51-AE80-8F4BB3505642}" type="sibTrans" cxnId="{A13C97E1-D150-4C21-A312-0FC23DC05403}">
      <dgm:prSet/>
      <dgm:spPr/>
      <dgm:t>
        <a:bodyPr/>
        <a:lstStyle/>
        <a:p>
          <a:endParaRPr lang="en-US"/>
        </a:p>
      </dgm:t>
    </dgm:pt>
    <dgm:pt modelId="{F3BE279E-E3FF-48BC-9F27-D06636A47F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Flask: Lightweight web framework</a:t>
          </a:r>
          <a:endParaRPr lang="en-US" dirty="0"/>
        </a:p>
      </dgm:t>
    </dgm:pt>
    <dgm:pt modelId="{98D15327-0573-4224-A6F2-6CCB2EE597F8}" type="parTrans" cxnId="{9C63C624-EF60-4CCD-B3DD-B7383053D3E5}">
      <dgm:prSet/>
      <dgm:spPr/>
      <dgm:t>
        <a:bodyPr/>
        <a:lstStyle/>
        <a:p>
          <a:endParaRPr lang="en-US"/>
        </a:p>
      </dgm:t>
    </dgm:pt>
    <dgm:pt modelId="{EB45F812-6C14-46F5-9F47-7A79A3D0408F}" type="sibTrans" cxnId="{9C63C624-EF60-4CCD-B3DD-B7383053D3E5}">
      <dgm:prSet/>
      <dgm:spPr/>
      <dgm:t>
        <a:bodyPr/>
        <a:lstStyle/>
        <a:p>
          <a:endParaRPr lang="en-US"/>
        </a:p>
      </dgm:t>
    </dgm:pt>
    <dgm:pt modelId="{75D648A2-6F81-4005-99A0-578E8C7A06E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MongoDB: Database for storing processed news data</a:t>
          </a:r>
          <a:endParaRPr lang="en-US" dirty="0"/>
        </a:p>
      </dgm:t>
    </dgm:pt>
    <dgm:pt modelId="{35A75AFD-9A3E-4565-B6B0-6F69A689B9B8}" type="parTrans" cxnId="{C1C9821C-EF74-4888-A95B-5FD65023C13E}">
      <dgm:prSet/>
      <dgm:spPr/>
      <dgm:t>
        <a:bodyPr/>
        <a:lstStyle/>
        <a:p>
          <a:endParaRPr lang="en-US"/>
        </a:p>
      </dgm:t>
    </dgm:pt>
    <dgm:pt modelId="{8D970B90-5260-4FD8-A28B-A88AED29C383}" type="sibTrans" cxnId="{C1C9821C-EF74-4888-A95B-5FD65023C13E}">
      <dgm:prSet/>
      <dgm:spPr/>
      <dgm:t>
        <a:bodyPr/>
        <a:lstStyle/>
        <a:p>
          <a:endParaRPr lang="en-US"/>
        </a:p>
      </dgm:t>
    </dgm:pt>
    <dgm:pt modelId="{B86F82A7-5A25-4E6E-9E31-20744277DF4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 Hugging Face: Chatbot component for user interaction</a:t>
          </a:r>
          <a:endParaRPr lang="en-US" dirty="0"/>
        </a:p>
      </dgm:t>
    </dgm:pt>
    <dgm:pt modelId="{AA8B40F4-2CB8-44E8-A49A-C5389ABD4E14}" type="parTrans" cxnId="{38E203F5-5F7C-4E9D-AB39-5E65404C237C}">
      <dgm:prSet/>
      <dgm:spPr/>
      <dgm:t>
        <a:bodyPr/>
        <a:lstStyle/>
        <a:p>
          <a:endParaRPr lang="en-US"/>
        </a:p>
      </dgm:t>
    </dgm:pt>
    <dgm:pt modelId="{B397EFBA-9BC2-4453-9645-605D45E50AA3}" type="sibTrans" cxnId="{38E203F5-5F7C-4E9D-AB39-5E65404C237C}">
      <dgm:prSet/>
      <dgm:spPr/>
      <dgm:t>
        <a:bodyPr/>
        <a:lstStyle/>
        <a:p>
          <a:endParaRPr lang="en-US"/>
        </a:p>
      </dgm:t>
    </dgm:pt>
    <dgm:pt modelId="{FE2ACA74-DC62-4498-817E-FDEC61BDA000}" type="pres">
      <dgm:prSet presAssocID="{FB16AB19-1B0C-41C1-8F44-4C1B9B95844D}" presName="root" presStyleCnt="0">
        <dgm:presLayoutVars>
          <dgm:dir/>
          <dgm:resizeHandles val="exact"/>
        </dgm:presLayoutVars>
      </dgm:prSet>
      <dgm:spPr/>
    </dgm:pt>
    <dgm:pt modelId="{C01F64B3-51ED-45EA-A3B7-6E8221AD1C7D}" type="pres">
      <dgm:prSet presAssocID="{51DD62AF-5477-485E-BE10-5164EACDBB4A}" presName="compNode" presStyleCnt="0"/>
      <dgm:spPr/>
    </dgm:pt>
    <dgm:pt modelId="{9922A6A5-14BE-459B-9114-F39B35D0DDB0}" type="pres">
      <dgm:prSet presAssocID="{51DD62AF-5477-485E-BE10-5164EACDBB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 with solid fill"/>
        </a:ext>
      </dgm:extLst>
    </dgm:pt>
    <dgm:pt modelId="{CED4CA42-9FC4-47A7-B5D9-29EF10058A43}" type="pres">
      <dgm:prSet presAssocID="{51DD62AF-5477-485E-BE10-5164EACDBB4A}" presName="spaceRect" presStyleCnt="0"/>
      <dgm:spPr/>
    </dgm:pt>
    <dgm:pt modelId="{7C8AE0F8-E452-4200-9662-BE19B267C8FC}" type="pres">
      <dgm:prSet presAssocID="{51DD62AF-5477-485E-BE10-5164EACDBB4A}" presName="textRect" presStyleLbl="revTx" presStyleIdx="0" presStyleCnt="6">
        <dgm:presLayoutVars>
          <dgm:chMax val="1"/>
          <dgm:chPref val="1"/>
        </dgm:presLayoutVars>
      </dgm:prSet>
      <dgm:spPr/>
    </dgm:pt>
    <dgm:pt modelId="{0627A630-FD21-474C-AA22-33BF7A0B718A}" type="pres">
      <dgm:prSet presAssocID="{361D8F17-C269-4B46-85A8-DB8D4029ABD2}" presName="sibTrans" presStyleCnt="0"/>
      <dgm:spPr/>
    </dgm:pt>
    <dgm:pt modelId="{73049BBF-712B-415E-B451-52D2B0764D14}" type="pres">
      <dgm:prSet presAssocID="{0290A6DE-DBF3-4EAF-BCDD-9868E785A743}" presName="compNode" presStyleCnt="0"/>
      <dgm:spPr/>
    </dgm:pt>
    <dgm:pt modelId="{89D0DEA6-B2EF-4AEF-998D-263464095CF1}" type="pres">
      <dgm:prSet presAssocID="{0290A6DE-DBF3-4EAF-BCDD-9868E785A74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5AF4507-5465-46D2-B177-64F98F71AB0E}" type="pres">
      <dgm:prSet presAssocID="{0290A6DE-DBF3-4EAF-BCDD-9868E785A743}" presName="spaceRect" presStyleCnt="0"/>
      <dgm:spPr/>
    </dgm:pt>
    <dgm:pt modelId="{9EDE5DB6-345A-4DF5-BD4B-11F98E21C456}" type="pres">
      <dgm:prSet presAssocID="{0290A6DE-DBF3-4EAF-BCDD-9868E785A743}" presName="textRect" presStyleLbl="revTx" presStyleIdx="1" presStyleCnt="6">
        <dgm:presLayoutVars>
          <dgm:chMax val="1"/>
          <dgm:chPref val="1"/>
        </dgm:presLayoutVars>
      </dgm:prSet>
      <dgm:spPr/>
    </dgm:pt>
    <dgm:pt modelId="{61B834E6-96A6-471B-9FB3-C6FF52F020CB}" type="pres">
      <dgm:prSet presAssocID="{0F3052AC-3124-4B61-A9CE-80E4E12F3D80}" presName="sibTrans" presStyleCnt="0"/>
      <dgm:spPr/>
    </dgm:pt>
    <dgm:pt modelId="{B7811140-95D4-43F7-82E4-A7FC1FD5CF89}" type="pres">
      <dgm:prSet presAssocID="{607E4BC6-F83C-48E3-AC41-06DD21221566}" presName="compNode" presStyleCnt="0"/>
      <dgm:spPr/>
    </dgm:pt>
    <dgm:pt modelId="{3926CB85-2E8E-4CCA-81C9-72BE0FD7A7C7}" type="pres">
      <dgm:prSet presAssocID="{607E4BC6-F83C-48E3-AC41-06DD212215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407ABEC-A31C-420A-A518-70ED474681C9}" type="pres">
      <dgm:prSet presAssocID="{607E4BC6-F83C-48E3-AC41-06DD21221566}" presName="spaceRect" presStyleCnt="0"/>
      <dgm:spPr/>
    </dgm:pt>
    <dgm:pt modelId="{B8660401-D074-4B97-9B02-3B26288577DB}" type="pres">
      <dgm:prSet presAssocID="{607E4BC6-F83C-48E3-AC41-06DD21221566}" presName="textRect" presStyleLbl="revTx" presStyleIdx="2" presStyleCnt="6">
        <dgm:presLayoutVars>
          <dgm:chMax val="1"/>
          <dgm:chPref val="1"/>
        </dgm:presLayoutVars>
      </dgm:prSet>
      <dgm:spPr/>
    </dgm:pt>
    <dgm:pt modelId="{0BED27DC-B83F-4A93-9602-7F1DFE508ADB}" type="pres">
      <dgm:prSet presAssocID="{DF3F4698-CA3E-4D51-AE80-8F4BB3505642}" presName="sibTrans" presStyleCnt="0"/>
      <dgm:spPr/>
    </dgm:pt>
    <dgm:pt modelId="{64C14A37-6D7E-493F-869E-758DA001268B}" type="pres">
      <dgm:prSet presAssocID="{F3BE279E-E3FF-48BC-9F27-D06636A47F47}" presName="compNode" presStyleCnt="0"/>
      <dgm:spPr/>
    </dgm:pt>
    <dgm:pt modelId="{32F306C0-7683-427C-9C71-771BA4059187}" type="pres">
      <dgm:prSet presAssocID="{F3BE279E-E3FF-48BC-9F27-D06636A47F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046BC60-F12B-4593-AF49-A9BCAEA6A408}" type="pres">
      <dgm:prSet presAssocID="{F3BE279E-E3FF-48BC-9F27-D06636A47F47}" presName="spaceRect" presStyleCnt="0"/>
      <dgm:spPr/>
    </dgm:pt>
    <dgm:pt modelId="{2CEA911E-B7C4-4F74-A304-2814C54B2FB6}" type="pres">
      <dgm:prSet presAssocID="{F3BE279E-E3FF-48BC-9F27-D06636A47F47}" presName="textRect" presStyleLbl="revTx" presStyleIdx="3" presStyleCnt="6">
        <dgm:presLayoutVars>
          <dgm:chMax val="1"/>
          <dgm:chPref val="1"/>
        </dgm:presLayoutVars>
      </dgm:prSet>
      <dgm:spPr/>
    </dgm:pt>
    <dgm:pt modelId="{4B6F2700-3427-4D53-A4B9-14B2B1E30747}" type="pres">
      <dgm:prSet presAssocID="{EB45F812-6C14-46F5-9F47-7A79A3D0408F}" presName="sibTrans" presStyleCnt="0"/>
      <dgm:spPr/>
    </dgm:pt>
    <dgm:pt modelId="{FFF8EB41-EE51-4BD3-AF03-E7AD946FE249}" type="pres">
      <dgm:prSet presAssocID="{75D648A2-6F81-4005-99A0-578E8C7A06E5}" presName="compNode" presStyleCnt="0"/>
      <dgm:spPr/>
    </dgm:pt>
    <dgm:pt modelId="{4959726B-1AC3-42D4-B744-BCA11001B115}" type="pres">
      <dgm:prSet presAssocID="{75D648A2-6F81-4005-99A0-578E8C7A06E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2797618-93B8-48D1-9550-A60D9F0825ED}" type="pres">
      <dgm:prSet presAssocID="{75D648A2-6F81-4005-99A0-578E8C7A06E5}" presName="spaceRect" presStyleCnt="0"/>
      <dgm:spPr/>
    </dgm:pt>
    <dgm:pt modelId="{AEE7FA80-B2B0-4E79-9278-DF036E9BCC8E}" type="pres">
      <dgm:prSet presAssocID="{75D648A2-6F81-4005-99A0-578E8C7A06E5}" presName="textRect" presStyleLbl="revTx" presStyleIdx="4" presStyleCnt="6">
        <dgm:presLayoutVars>
          <dgm:chMax val="1"/>
          <dgm:chPref val="1"/>
        </dgm:presLayoutVars>
      </dgm:prSet>
      <dgm:spPr/>
    </dgm:pt>
    <dgm:pt modelId="{02E5F361-5CE4-433B-89AA-CD8DA3F937C4}" type="pres">
      <dgm:prSet presAssocID="{8D970B90-5260-4FD8-A28B-A88AED29C383}" presName="sibTrans" presStyleCnt="0"/>
      <dgm:spPr/>
    </dgm:pt>
    <dgm:pt modelId="{B2CC9AC8-61A8-4E85-8C3B-6E6FB68F9120}" type="pres">
      <dgm:prSet presAssocID="{B86F82A7-5A25-4E6E-9E31-20744277DF4A}" presName="compNode" presStyleCnt="0"/>
      <dgm:spPr/>
    </dgm:pt>
    <dgm:pt modelId="{673DF8DC-56A0-4ECB-9D37-190F2BB66DEE}" type="pres">
      <dgm:prSet presAssocID="{B86F82A7-5A25-4E6E-9E31-20744277DF4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CE0A7FEC-3E1A-484D-9A55-7A2D5A87F088}" type="pres">
      <dgm:prSet presAssocID="{B86F82A7-5A25-4E6E-9E31-20744277DF4A}" presName="spaceRect" presStyleCnt="0"/>
      <dgm:spPr/>
    </dgm:pt>
    <dgm:pt modelId="{6BBEBC50-9E76-42D1-8827-1B6D1EFCCE1A}" type="pres">
      <dgm:prSet presAssocID="{B86F82A7-5A25-4E6E-9E31-20744277DF4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1C9821C-EF74-4888-A95B-5FD65023C13E}" srcId="{FB16AB19-1B0C-41C1-8F44-4C1B9B95844D}" destId="{75D648A2-6F81-4005-99A0-578E8C7A06E5}" srcOrd="4" destOrd="0" parTransId="{35A75AFD-9A3E-4565-B6B0-6F69A689B9B8}" sibTransId="{8D970B90-5260-4FD8-A28B-A88AED29C383}"/>
    <dgm:cxn modelId="{9C63C624-EF60-4CCD-B3DD-B7383053D3E5}" srcId="{FB16AB19-1B0C-41C1-8F44-4C1B9B95844D}" destId="{F3BE279E-E3FF-48BC-9F27-D06636A47F47}" srcOrd="3" destOrd="0" parTransId="{98D15327-0573-4224-A6F2-6CCB2EE597F8}" sibTransId="{EB45F812-6C14-46F5-9F47-7A79A3D0408F}"/>
    <dgm:cxn modelId="{4C0B0F2C-D9A3-4BF2-BA3D-04FFE0F2A38A}" type="presOf" srcId="{FB16AB19-1B0C-41C1-8F44-4C1B9B95844D}" destId="{FE2ACA74-DC62-4498-817E-FDEC61BDA000}" srcOrd="0" destOrd="0" presId="urn:microsoft.com/office/officeart/2018/2/layout/IconLabelList"/>
    <dgm:cxn modelId="{5FCAB660-29F4-4418-A87D-EAF10FE35DDE}" type="presOf" srcId="{607E4BC6-F83C-48E3-AC41-06DD21221566}" destId="{B8660401-D074-4B97-9B02-3B26288577DB}" srcOrd="0" destOrd="0" presId="urn:microsoft.com/office/officeart/2018/2/layout/IconLabelList"/>
    <dgm:cxn modelId="{08135641-4970-4696-8BBD-5B2C7282F1BA}" type="presOf" srcId="{B86F82A7-5A25-4E6E-9E31-20744277DF4A}" destId="{6BBEBC50-9E76-42D1-8827-1B6D1EFCCE1A}" srcOrd="0" destOrd="0" presId="urn:microsoft.com/office/officeart/2018/2/layout/IconLabelList"/>
    <dgm:cxn modelId="{204EDD6D-883B-4EE5-9DAD-E4CD88A30700}" type="presOf" srcId="{F3BE279E-E3FF-48BC-9F27-D06636A47F47}" destId="{2CEA911E-B7C4-4F74-A304-2814C54B2FB6}" srcOrd="0" destOrd="0" presId="urn:microsoft.com/office/officeart/2018/2/layout/IconLabelList"/>
    <dgm:cxn modelId="{13E2DB6F-9EB1-4CA3-8502-DE85BB1A5C02}" srcId="{FB16AB19-1B0C-41C1-8F44-4C1B9B95844D}" destId="{0290A6DE-DBF3-4EAF-BCDD-9868E785A743}" srcOrd="1" destOrd="0" parTransId="{856155AE-9E2F-4BDD-A9C5-1FFC2267FE78}" sibTransId="{0F3052AC-3124-4B61-A9CE-80E4E12F3D80}"/>
    <dgm:cxn modelId="{0A6BA058-335A-4A1D-8548-8B3C7EFD93F5}" type="presOf" srcId="{51DD62AF-5477-485E-BE10-5164EACDBB4A}" destId="{7C8AE0F8-E452-4200-9662-BE19B267C8FC}" srcOrd="0" destOrd="0" presId="urn:microsoft.com/office/officeart/2018/2/layout/IconLabelList"/>
    <dgm:cxn modelId="{DD081FAE-FFDC-4D31-B377-A82B8DF3A249}" type="presOf" srcId="{75D648A2-6F81-4005-99A0-578E8C7A06E5}" destId="{AEE7FA80-B2B0-4E79-9278-DF036E9BCC8E}" srcOrd="0" destOrd="0" presId="urn:microsoft.com/office/officeart/2018/2/layout/IconLabelList"/>
    <dgm:cxn modelId="{650BEDD7-A02C-4429-B93A-3BC107C4AEDC}" type="presOf" srcId="{0290A6DE-DBF3-4EAF-BCDD-9868E785A743}" destId="{9EDE5DB6-345A-4DF5-BD4B-11F98E21C456}" srcOrd="0" destOrd="0" presId="urn:microsoft.com/office/officeart/2018/2/layout/IconLabelList"/>
    <dgm:cxn modelId="{EE2257DB-C462-4EA6-97F9-DA27760819F3}" srcId="{FB16AB19-1B0C-41C1-8F44-4C1B9B95844D}" destId="{51DD62AF-5477-485E-BE10-5164EACDBB4A}" srcOrd="0" destOrd="0" parTransId="{ADB46E7D-42FB-4962-9E64-CF2C6B33E5AD}" sibTransId="{361D8F17-C269-4B46-85A8-DB8D4029ABD2}"/>
    <dgm:cxn modelId="{A13C97E1-D150-4C21-A312-0FC23DC05403}" srcId="{FB16AB19-1B0C-41C1-8F44-4C1B9B95844D}" destId="{607E4BC6-F83C-48E3-AC41-06DD21221566}" srcOrd="2" destOrd="0" parTransId="{2B832A3F-24E8-4E7A-AB09-A48367E52F6B}" sibTransId="{DF3F4698-CA3E-4D51-AE80-8F4BB3505642}"/>
    <dgm:cxn modelId="{38E203F5-5F7C-4E9D-AB39-5E65404C237C}" srcId="{FB16AB19-1B0C-41C1-8F44-4C1B9B95844D}" destId="{B86F82A7-5A25-4E6E-9E31-20744277DF4A}" srcOrd="5" destOrd="0" parTransId="{AA8B40F4-2CB8-44E8-A49A-C5389ABD4E14}" sibTransId="{B397EFBA-9BC2-4453-9645-605D45E50AA3}"/>
    <dgm:cxn modelId="{22962F9A-5A84-46B4-8952-687DCD56F4B7}" type="presParOf" srcId="{FE2ACA74-DC62-4498-817E-FDEC61BDA000}" destId="{C01F64B3-51ED-45EA-A3B7-6E8221AD1C7D}" srcOrd="0" destOrd="0" presId="urn:microsoft.com/office/officeart/2018/2/layout/IconLabelList"/>
    <dgm:cxn modelId="{457912F6-424E-40A7-85B9-81565237837E}" type="presParOf" srcId="{C01F64B3-51ED-45EA-A3B7-6E8221AD1C7D}" destId="{9922A6A5-14BE-459B-9114-F39B35D0DDB0}" srcOrd="0" destOrd="0" presId="urn:microsoft.com/office/officeart/2018/2/layout/IconLabelList"/>
    <dgm:cxn modelId="{F71AD46C-780F-48AD-9017-4BE8CF1F3BD4}" type="presParOf" srcId="{C01F64B3-51ED-45EA-A3B7-6E8221AD1C7D}" destId="{CED4CA42-9FC4-47A7-B5D9-29EF10058A43}" srcOrd="1" destOrd="0" presId="urn:microsoft.com/office/officeart/2018/2/layout/IconLabelList"/>
    <dgm:cxn modelId="{E61D9FCD-2536-4317-9747-C0D9BE3D547B}" type="presParOf" srcId="{C01F64B3-51ED-45EA-A3B7-6E8221AD1C7D}" destId="{7C8AE0F8-E452-4200-9662-BE19B267C8FC}" srcOrd="2" destOrd="0" presId="urn:microsoft.com/office/officeart/2018/2/layout/IconLabelList"/>
    <dgm:cxn modelId="{B64D4089-86C5-4A53-814D-6434409EBC0B}" type="presParOf" srcId="{FE2ACA74-DC62-4498-817E-FDEC61BDA000}" destId="{0627A630-FD21-474C-AA22-33BF7A0B718A}" srcOrd="1" destOrd="0" presId="urn:microsoft.com/office/officeart/2018/2/layout/IconLabelList"/>
    <dgm:cxn modelId="{1A522256-9A58-4C30-AE32-85C5FE27130A}" type="presParOf" srcId="{FE2ACA74-DC62-4498-817E-FDEC61BDA000}" destId="{73049BBF-712B-415E-B451-52D2B0764D14}" srcOrd="2" destOrd="0" presId="urn:microsoft.com/office/officeart/2018/2/layout/IconLabelList"/>
    <dgm:cxn modelId="{2E75E5CB-485B-4DE4-97FB-1A425C75569B}" type="presParOf" srcId="{73049BBF-712B-415E-B451-52D2B0764D14}" destId="{89D0DEA6-B2EF-4AEF-998D-263464095CF1}" srcOrd="0" destOrd="0" presId="urn:microsoft.com/office/officeart/2018/2/layout/IconLabelList"/>
    <dgm:cxn modelId="{C853102F-A8B0-4208-A689-048F5DD5D35D}" type="presParOf" srcId="{73049BBF-712B-415E-B451-52D2B0764D14}" destId="{15AF4507-5465-46D2-B177-64F98F71AB0E}" srcOrd="1" destOrd="0" presId="urn:microsoft.com/office/officeart/2018/2/layout/IconLabelList"/>
    <dgm:cxn modelId="{91748639-E80E-4A63-9FC6-398F9A294AD6}" type="presParOf" srcId="{73049BBF-712B-415E-B451-52D2B0764D14}" destId="{9EDE5DB6-345A-4DF5-BD4B-11F98E21C456}" srcOrd="2" destOrd="0" presId="urn:microsoft.com/office/officeart/2018/2/layout/IconLabelList"/>
    <dgm:cxn modelId="{C7927793-BB1E-424C-B25B-5B57AB1C09CF}" type="presParOf" srcId="{FE2ACA74-DC62-4498-817E-FDEC61BDA000}" destId="{61B834E6-96A6-471B-9FB3-C6FF52F020CB}" srcOrd="3" destOrd="0" presId="urn:microsoft.com/office/officeart/2018/2/layout/IconLabelList"/>
    <dgm:cxn modelId="{124571B2-FE2B-4DBD-A170-69A7BDDB0883}" type="presParOf" srcId="{FE2ACA74-DC62-4498-817E-FDEC61BDA000}" destId="{B7811140-95D4-43F7-82E4-A7FC1FD5CF89}" srcOrd="4" destOrd="0" presId="urn:microsoft.com/office/officeart/2018/2/layout/IconLabelList"/>
    <dgm:cxn modelId="{A26C6975-1567-47C6-B0CA-82DC9AB90B29}" type="presParOf" srcId="{B7811140-95D4-43F7-82E4-A7FC1FD5CF89}" destId="{3926CB85-2E8E-4CCA-81C9-72BE0FD7A7C7}" srcOrd="0" destOrd="0" presId="urn:microsoft.com/office/officeart/2018/2/layout/IconLabelList"/>
    <dgm:cxn modelId="{D317B2C0-BC87-4D1A-ADE9-0AB63EE74C77}" type="presParOf" srcId="{B7811140-95D4-43F7-82E4-A7FC1FD5CF89}" destId="{2407ABEC-A31C-420A-A518-70ED474681C9}" srcOrd="1" destOrd="0" presId="urn:microsoft.com/office/officeart/2018/2/layout/IconLabelList"/>
    <dgm:cxn modelId="{2E54BD92-81F5-41D7-8496-EBFE1FF79210}" type="presParOf" srcId="{B7811140-95D4-43F7-82E4-A7FC1FD5CF89}" destId="{B8660401-D074-4B97-9B02-3B26288577DB}" srcOrd="2" destOrd="0" presId="urn:microsoft.com/office/officeart/2018/2/layout/IconLabelList"/>
    <dgm:cxn modelId="{86DF594E-6FB8-4895-A882-DE7ADA45318A}" type="presParOf" srcId="{FE2ACA74-DC62-4498-817E-FDEC61BDA000}" destId="{0BED27DC-B83F-4A93-9602-7F1DFE508ADB}" srcOrd="5" destOrd="0" presId="urn:microsoft.com/office/officeart/2018/2/layout/IconLabelList"/>
    <dgm:cxn modelId="{3A4A99E5-5F0E-4793-BF38-61F6D9236788}" type="presParOf" srcId="{FE2ACA74-DC62-4498-817E-FDEC61BDA000}" destId="{64C14A37-6D7E-493F-869E-758DA001268B}" srcOrd="6" destOrd="0" presId="urn:microsoft.com/office/officeart/2018/2/layout/IconLabelList"/>
    <dgm:cxn modelId="{E9E5CC3B-7E63-47E2-8060-6CF773BC0478}" type="presParOf" srcId="{64C14A37-6D7E-493F-869E-758DA001268B}" destId="{32F306C0-7683-427C-9C71-771BA4059187}" srcOrd="0" destOrd="0" presId="urn:microsoft.com/office/officeart/2018/2/layout/IconLabelList"/>
    <dgm:cxn modelId="{93A947E9-FE86-4642-A83F-D85AD3E7E399}" type="presParOf" srcId="{64C14A37-6D7E-493F-869E-758DA001268B}" destId="{F046BC60-F12B-4593-AF49-A9BCAEA6A408}" srcOrd="1" destOrd="0" presId="urn:microsoft.com/office/officeart/2018/2/layout/IconLabelList"/>
    <dgm:cxn modelId="{5A24F91C-E757-4975-A443-8CEF7361AF28}" type="presParOf" srcId="{64C14A37-6D7E-493F-869E-758DA001268B}" destId="{2CEA911E-B7C4-4F74-A304-2814C54B2FB6}" srcOrd="2" destOrd="0" presId="urn:microsoft.com/office/officeart/2018/2/layout/IconLabelList"/>
    <dgm:cxn modelId="{A5125D6F-8AC4-40BC-AD61-45B576E73D8C}" type="presParOf" srcId="{FE2ACA74-DC62-4498-817E-FDEC61BDA000}" destId="{4B6F2700-3427-4D53-A4B9-14B2B1E30747}" srcOrd="7" destOrd="0" presId="urn:microsoft.com/office/officeart/2018/2/layout/IconLabelList"/>
    <dgm:cxn modelId="{30ABC127-A7DF-419B-9FCE-CF234ADFCA11}" type="presParOf" srcId="{FE2ACA74-DC62-4498-817E-FDEC61BDA000}" destId="{FFF8EB41-EE51-4BD3-AF03-E7AD946FE249}" srcOrd="8" destOrd="0" presId="urn:microsoft.com/office/officeart/2018/2/layout/IconLabelList"/>
    <dgm:cxn modelId="{DA74409A-8B12-4E35-8BEA-753648A7C09C}" type="presParOf" srcId="{FFF8EB41-EE51-4BD3-AF03-E7AD946FE249}" destId="{4959726B-1AC3-42D4-B744-BCA11001B115}" srcOrd="0" destOrd="0" presId="urn:microsoft.com/office/officeart/2018/2/layout/IconLabelList"/>
    <dgm:cxn modelId="{D92C669C-6D29-48F9-AE36-B1FABD4D5757}" type="presParOf" srcId="{FFF8EB41-EE51-4BD3-AF03-E7AD946FE249}" destId="{D2797618-93B8-48D1-9550-A60D9F0825ED}" srcOrd="1" destOrd="0" presId="urn:microsoft.com/office/officeart/2018/2/layout/IconLabelList"/>
    <dgm:cxn modelId="{FB9C4F3D-F001-4C37-8B66-EAA0C4FEB3B5}" type="presParOf" srcId="{FFF8EB41-EE51-4BD3-AF03-E7AD946FE249}" destId="{AEE7FA80-B2B0-4E79-9278-DF036E9BCC8E}" srcOrd="2" destOrd="0" presId="urn:microsoft.com/office/officeart/2018/2/layout/IconLabelList"/>
    <dgm:cxn modelId="{AA83A279-5154-491B-A0A4-A8F7758A7AF7}" type="presParOf" srcId="{FE2ACA74-DC62-4498-817E-FDEC61BDA000}" destId="{02E5F361-5CE4-433B-89AA-CD8DA3F937C4}" srcOrd="9" destOrd="0" presId="urn:microsoft.com/office/officeart/2018/2/layout/IconLabelList"/>
    <dgm:cxn modelId="{E5A9A879-C34E-4C8F-8EFE-C0647AEC8B03}" type="presParOf" srcId="{FE2ACA74-DC62-4498-817E-FDEC61BDA000}" destId="{B2CC9AC8-61A8-4E85-8C3B-6E6FB68F9120}" srcOrd="10" destOrd="0" presId="urn:microsoft.com/office/officeart/2018/2/layout/IconLabelList"/>
    <dgm:cxn modelId="{D9BA7698-6DC7-4218-83D1-5BDD4E36B5F0}" type="presParOf" srcId="{B2CC9AC8-61A8-4E85-8C3B-6E6FB68F9120}" destId="{673DF8DC-56A0-4ECB-9D37-190F2BB66DEE}" srcOrd="0" destOrd="0" presId="urn:microsoft.com/office/officeart/2018/2/layout/IconLabelList"/>
    <dgm:cxn modelId="{8388A88C-A27C-4416-A591-873944CA6C03}" type="presParOf" srcId="{B2CC9AC8-61A8-4E85-8C3B-6E6FB68F9120}" destId="{CE0A7FEC-3E1A-484D-9A55-7A2D5A87F088}" srcOrd="1" destOrd="0" presId="urn:microsoft.com/office/officeart/2018/2/layout/IconLabelList"/>
    <dgm:cxn modelId="{EED6C7D5-D0AA-4C12-BCFF-F9B6774F1BDF}" type="presParOf" srcId="{B2CC9AC8-61A8-4E85-8C3B-6E6FB68F9120}" destId="{6BBEBC50-9E76-42D1-8827-1B6D1EFCCE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F1C15-A9BF-4FAB-9713-A0E2036291D0}">
      <dsp:nvSpPr>
        <dsp:cNvPr id="0" name=""/>
        <dsp:cNvSpPr/>
      </dsp:nvSpPr>
      <dsp:spPr>
        <a:xfrm>
          <a:off x="722193" y="2249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C89D8-C108-42EF-9502-69418D8D7656}">
      <dsp:nvSpPr>
        <dsp:cNvPr id="0" name=""/>
        <dsp:cNvSpPr/>
      </dsp:nvSpPr>
      <dsp:spPr>
        <a:xfrm>
          <a:off x="1146318" y="6490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E37DA-5476-43F4-8F39-36ABDAD477AD}">
      <dsp:nvSpPr>
        <dsp:cNvPr id="0" name=""/>
        <dsp:cNvSpPr/>
      </dsp:nvSpPr>
      <dsp:spPr>
        <a:xfrm>
          <a:off x="86006" y="2834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Overwhelming volume of financial news every day.</a:t>
          </a:r>
          <a:endParaRPr lang="en-US" sz="1700" kern="1200" dirty="0"/>
        </a:p>
      </dsp:txBody>
      <dsp:txXfrm>
        <a:off x="86006" y="2834918"/>
        <a:ext cx="3262500" cy="720000"/>
      </dsp:txXfrm>
    </dsp:sp>
    <dsp:sp modelId="{01285030-CDFD-4716-84E1-47DC29E4EDC6}">
      <dsp:nvSpPr>
        <dsp:cNvPr id="0" name=""/>
        <dsp:cNvSpPr/>
      </dsp:nvSpPr>
      <dsp:spPr>
        <a:xfrm>
          <a:off x="4555631" y="2249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18552-0D0B-4A61-AADD-205B996938E3}">
      <dsp:nvSpPr>
        <dsp:cNvPr id="0" name=""/>
        <dsp:cNvSpPr/>
      </dsp:nvSpPr>
      <dsp:spPr>
        <a:xfrm>
          <a:off x="4979756" y="6490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8F56C-75B8-4C84-9734-024C18E6F0A2}">
      <dsp:nvSpPr>
        <dsp:cNvPr id="0" name=""/>
        <dsp:cNvSpPr/>
      </dsp:nvSpPr>
      <dsp:spPr>
        <a:xfrm>
          <a:off x="3919443" y="2834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 Complex jargon makes it hard to interpret.</a:t>
          </a:r>
          <a:endParaRPr lang="en-US" sz="1700" kern="1200" dirty="0"/>
        </a:p>
      </dsp:txBody>
      <dsp:txXfrm>
        <a:off x="3919443" y="2834918"/>
        <a:ext cx="3262500" cy="720000"/>
      </dsp:txXfrm>
    </dsp:sp>
    <dsp:sp modelId="{BC41BE4E-06F3-4D5C-AF24-4B724E24045A}">
      <dsp:nvSpPr>
        <dsp:cNvPr id="0" name=""/>
        <dsp:cNvSpPr/>
      </dsp:nvSpPr>
      <dsp:spPr>
        <a:xfrm>
          <a:off x="8389069" y="22491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B907C-EE22-40B1-AD5C-975795275E20}">
      <dsp:nvSpPr>
        <dsp:cNvPr id="0" name=""/>
        <dsp:cNvSpPr/>
      </dsp:nvSpPr>
      <dsp:spPr>
        <a:xfrm>
          <a:off x="8813194" y="6490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F86F3-67E8-42AA-B581-DB3C59099E2B}">
      <dsp:nvSpPr>
        <dsp:cNvPr id="0" name=""/>
        <dsp:cNvSpPr/>
      </dsp:nvSpPr>
      <dsp:spPr>
        <a:xfrm>
          <a:off x="7752881" y="283491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 Need for a faster way to gauge market sentiment and insights.</a:t>
          </a:r>
          <a:endParaRPr lang="en-US" sz="1700" kern="1200" dirty="0"/>
        </a:p>
      </dsp:txBody>
      <dsp:txXfrm>
        <a:off x="7752881" y="2834918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A1467-840A-4E57-8B15-DA4CA2E4688E}">
      <dsp:nvSpPr>
        <dsp:cNvPr id="0" name=""/>
        <dsp:cNvSpPr/>
      </dsp:nvSpPr>
      <dsp:spPr>
        <a:xfrm>
          <a:off x="0" y="239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28B0A-2C1B-403D-B67E-B9F69FB8217A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3641-7F14-4DA8-9E00-44EFD8A5EB14}">
      <dsp:nvSpPr>
        <dsp:cNvPr id="0" name=""/>
        <dsp:cNvSpPr/>
      </dsp:nvSpPr>
      <dsp:spPr>
        <a:xfrm>
          <a:off x="1399293" y="239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Aggregates news from top finance feeds like Yahoo! Finance, MarketWatch, and Investing.com.</a:t>
          </a:r>
          <a:endParaRPr lang="en-US" sz="2200" kern="1200"/>
        </a:p>
      </dsp:txBody>
      <dsp:txXfrm>
        <a:off x="1399293" y="2390"/>
        <a:ext cx="5009444" cy="1211509"/>
      </dsp:txXfrm>
    </dsp:sp>
    <dsp:sp modelId="{C38487DC-ABC9-4D75-83DA-2D1B9FE52FBF}">
      <dsp:nvSpPr>
        <dsp:cNvPr id="0" name=""/>
        <dsp:cNvSpPr/>
      </dsp:nvSpPr>
      <dsp:spPr>
        <a:xfrm>
          <a:off x="0" y="1516777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BB591-71A2-4DED-9E02-BA292A3A4B2F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919E2-66B4-49B0-9213-A601FE34592F}">
      <dsp:nvSpPr>
        <dsp:cNvPr id="0" name=""/>
        <dsp:cNvSpPr/>
      </dsp:nvSpPr>
      <dsp:spPr>
        <a:xfrm>
          <a:off x="1399293" y="1516777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Uses machine learning to </a:t>
          </a:r>
          <a:r>
            <a:rPr lang="en-GB" sz="2200" kern="1200" dirty="0" err="1"/>
            <a:t>analyze</a:t>
          </a:r>
          <a:r>
            <a:rPr lang="en-GB" sz="2200" kern="1200" dirty="0"/>
            <a:t> sentiment (positive/negative/neutral).</a:t>
          </a:r>
          <a:endParaRPr lang="en-US" sz="2200" kern="1200" dirty="0"/>
        </a:p>
      </dsp:txBody>
      <dsp:txXfrm>
        <a:off x="1399293" y="1516777"/>
        <a:ext cx="5009444" cy="1211509"/>
      </dsp:txXfrm>
    </dsp:sp>
    <dsp:sp modelId="{B677FF92-624B-476F-8ED9-F5229DD6F3F5}">
      <dsp:nvSpPr>
        <dsp:cNvPr id="0" name=""/>
        <dsp:cNvSpPr/>
      </dsp:nvSpPr>
      <dsp:spPr>
        <a:xfrm>
          <a:off x="0" y="3031163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0C63C-366E-4CEB-91E4-888FBFCFB7EF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70BBA-970D-402B-B273-CFDD265B04E2}">
      <dsp:nvSpPr>
        <dsp:cNvPr id="0" name=""/>
        <dsp:cNvSpPr/>
      </dsp:nvSpPr>
      <dsp:spPr>
        <a:xfrm>
          <a:off x="1399293" y="3031163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Summarizes articles into easy-to-understand insights.</a:t>
          </a:r>
          <a:endParaRPr lang="en-US" sz="2200" kern="1200" dirty="0"/>
        </a:p>
      </dsp:txBody>
      <dsp:txXfrm>
        <a:off x="1399293" y="3031163"/>
        <a:ext cx="5009444" cy="1211509"/>
      </dsp:txXfrm>
    </dsp:sp>
    <dsp:sp modelId="{527E62D3-3A29-4D7C-B7A7-AEAB0F0EA698}">
      <dsp:nvSpPr>
        <dsp:cNvPr id="0" name=""/>
        <dsp:cNvSpPr/>
      </dsp:nvSpPr>
      <dsp:spPr>
        <a:xfrm>
          <a:off x="0" y="454555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4F58C-DF00-4A61-B127-04CF9DEA3601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B08E-EA40-4E2E-9936-A2FDBD1341E8}">
      <dsp:nvSpPr>
        <dsp:cNvPr id="0" name=""/>
        <dsp:cNvSpPr/>
      </dsp:nvSpPr>
      <dsp:spPr>
        <a:xfrm>
          <a:off x="1399293" y="454555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Chatbot integration for deeper exploration of topics.</a:t>
          </a:r>
          <a:endParaRPr lang="en-US" sz="2200" kern="1200" dirty="0"/>
        </a:p>
      </dsp:txBody>
      <dsp:txXfrm>
        <a:off x="1399293" y="4545550"/>
        <a:ext cx="5009444" cy="1211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1A62B-35B8-42ED-A471-CD76BCAE3580}">
      <dsp:nvSpPr>
        <dsp:cNvPr id="0" name=""/>
        <dsp:cNvSpPr/>
      </dsp:nvSpPr>
      <dsp:spPr>
        <a:xfrm>
          <a:off x="0" y="0"/>
          <a:ext cx="8881110" cy="831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 News scraped from finance feeds.</a:t>
          </a:r>
          <a:endParaRPr lang="en-US" sz="2900" kern="1200"/>
        </a:p>
      </dsp:txBody>
      <dsp:txXfrm>
        <a:off x="24356" y="24356"/>
        <a:ext cx="7913520" cy="782852"/>
      </dsp:txXfrm>
    </dsp:sp>
    <dsp:sp modelId="{4D5FE390-5624-4149-AA53-CDF9D7A0750B}">
      <dsp:nvSpPr>
        <dsp:cNvPr id="0" name=""/>
        <dsp:cNvSpPr/>
      </dsp:nvSpPr>
      <dsp:spPr>
        <a:xfrm>
          <a:off x="743792" y="982757"/>
          <a:ext cx="8881110" cy="831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 Sentiment analyzed using NLP.</a:t>
          </a:r>
          <a:endParaRPr lang="en-US" sz="2900" kern="1200"/>
        </a:p>
      </dsp:txBody>
      <dsp:txXfrm>
        <a:off x="768148" y="1007113"/>
        <a:ext cx="7548088" cy="782852"/>
      </dsp:txXfrm>
    </dsp:sp>
    <dsp:sp modelId="{5FF747EE-B7B6-480B-9AC1-0778DB7F1B2F}">
      <dsp:nvSpPr>
        <dsp:cNvPr id="0" name=""/>
        <dsp:cNvSpPr/>
      </dsp:nvSpPr>
      <dsp:spPr>
        <a:xfrm>
          <a:off x="1476484" y="1965515"/>
          <a:ext cx="8881110" cy="8315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 Articles summarized into digestible points.</a:t>
          </a:r>
          <a:endParaRPr lang="en-US" sz="2900" kern="1200" dirty="0"/>
        </a:p>
      </dsp:txBody>
      <dsp:txXfrm>
        <a:off x="1500840" y="1989871"/>
        <a:ext cx="7559190" cy="782852"/>
      </dsp:txXfrm>
    </dsp:sp>
    <dsp:sp modelId="{944062B3-36F0-4A34-8573-52A3601586E0}">
      <dsp:nvSpPr>
        <dsp:cNvPr id="0" name=""/>
        <dsp:cNvSpPr/>
      </dsp:nvSpPr>
      <dsp:spPr>
        <a:xfrm>
          <a:off x="2220277" y="2948272"/>
          <a:ext cx="8881110" cy="8315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 Chatbot answers custom user questions.</a:t>
          </a:r>
          <a:endParaRPr lang="en-US" sz="2900" kern="1200"/>
        </a:p>
      </dsp:txBody>
      <dsp:txXfrm>
        <a:off x="2244633" y="2972628"/>
        <a:ext cx="7548088" cy="782852"/>
      </dsp:txXfrm>
    </dsp:sp>
    <dsp:sp modelId="{9FF823A1-1184-4094-BEAF-5A89612537E7}">
      <dsp:nvSpPr>
        <dsp:cNvPr id="0" name=""/>
        <dsp:cNvSpPr/>
      </dsp:nvSpPr>
      <dsp:spPr>
        <a:xfrm>
          <a:off x="8340593" y="636902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62209" y="636902"/>
        <a:ext cx="297284" cy="406738"/>
      </dsp:txXfrm>
    </dsp:sp>
    <dsp:sp modelId="{A5A0B588-FEAF-424D-9015-30904C64A4C9}">
      <dsp:nvSpPr>
        <dsp:cNvPr id="0" name=""/>
        <dsp:cNvSpPr/>
      </dsp:nvSpPr>
      <dsp:spPr>
        <a:xfrm>
          <a:off x="9084386" y="1619660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206002" y="1619660"/>
        <a:ext cx="297284" cy="406738"/>
      </dsp:txXfrm>
    </dsp:sp>
    <dsp:sp modelId="{45D10259-B647-4A89-9F52-D0EAB89E7E2E}">
      <dsp:nvSpPr>
        <dsp:cNvPr id="0" name=""/>
        <dsp:cNvSpPr/>
      </dsp:nvSpPr>
      <dsp:spPr>
        <a:xfrm>
          <a:off x="9817078" y="2602417"/>
          <a:ext cx="540516" cy="54051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938694" y="2602417"/>
        <a:ext cx="297284" cy="406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DC075-E145-4CC4-A531-5F22B8021B48}">
      <dsp:nvSpPr>
        <dsp:cNvPr id="0" name=""/>
        <dsp:cNvSpPr/>
      </dsp:nvSpPr>
      <dsp:spPr>
        <a:xfrm>
          <a:off x="867" y="0"/>
          <a:ext cx="3512548" cy="3779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962" tIns="0" rIns="34696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Investors tracking market sentiment</a:t>
          </a:r>
          <a:endParaRPr lang="en-US" sz="2300" kern="1200" dirty="0"/>
        </a:p>
      </dsp:txBody>
      <dsp:txXfrm>
        <a:off x="867" y="1511934"/>
        <a:ext cx="3512548" cy="2267902"/>
      </dsp:txXfrm>
    </dsp:sp>
    <dsp:sp modelId="{E36D7C95-D8FC-4E4A-9FF8-09BB8046CCD2}">
      <dsp:nvSpPr>
        <dsp:cNvPr id="0" name=""/>
        <dsp:cNvSpPr/>
      </dsp:nvSpPr>
      <dsp:spPr>
        <a:xfrm>
          <a:off x="867" y="0"/>
          <a:ext cx="3512548" cy="1511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962" tIns="165100" rIns="34696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7" y="0"/>
        <a:ext cx="3512548" cy="1511934"/>
      </dsp:txXfrm>
    </dsp:sp>
    <dsp:sp modelId="{31EAAA3A-593C-417F-87A8-E0B8A6167C1B}">
      <dsp:nvSpPr>
        <dsp:cNvPr id="0" name=""/>
        <dsp:cNvSpPr/>
      </dsp:nvSpPr>
      <dsp:spPr>
        <a:xfrm>
          <a:off x="3794419" y="0"/>
          <a:ext cx="3512548" cy="37798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962" tIns="0" rIns="34696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Businesses needing timely insights</a:t>
          </a:r>
          <a:endParaRPr lang="en-US" sz="2300" kern="1200" dirty="0"/>
        </a:p>
      </dsp:txBody>
      <dsp:txXfrm>
        <a:off x="3794419" y="1511934"/>
        <a:ext cx="3512548" cy="2267902"/>
      </dsp:txXfrm>
    </dsp:sp>
    <dsp:sp modelId="{47B442D9-A191-444A-BD7D-B8160AA7A6F8}">
      <dsp:nvSpPr>
        <dsp:cNvPr id="0" name=""/>
        <dsp:cNvSpPr/>
      </dsp:nvSpPr>
      <dsp:spPr>
        <a:xfrm>
          <a:off x="3794419" y="0"/>
          <a:ext cx="3512548" cy="1511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962" tIns="165100" rIns="34696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94419" y="0"/>
        <a:ext cx="3512548" cy="1511934"/>
      </dsp:txXfrm>
    </dsp:sp>
    <dsp:sp modelId="{B17B5ECA-BA84-45B7-83DB-B25760252392}">
      <dsp:nvSpPr>
        <dsp:cNvPr id="0" name=""/>
        <dsp:cNvSpPr/>
      </dsp:nvSpPr>
      <dsp:spPr>
        <a:xfrm>
          <a:off x="7587972" y="0"/>
          <a:ext cx="3512548" cy="37798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962" tIns="0" rIns="34696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Students/researchers simplifying finance studies</a:t>
          </a:r>
          <a:endParaRPr lang="en-US" sz="2300" kern="1200" dirty="0"/>
        </a:p>
      </dsp:txBody>
      <dsp:txXfrm>
        <a:off x="7587972" y="1511934"/>
        <a:ext cx="3512548" cy="2267902"/>
      </dsp:txXfrm>
    </dsp:sp>
    <dsp:sp modelId="{6F5407F5-1FE9-4EA6-8325-2E081179C9BA}">
      <dsp:nvSpPr>
        <dsp:cNvPr id="0" name=""/>
        <dsp:cNvSpPr/>
      </dsp:nvSpPr>
      <dsp:spPr>
        <a:xfrm>
          <a:off x="7587972" y="0"/>
          <a:ext cx="3512548" cy="151193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962" tIns="165100" rIns="34696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87972" y="0"/>
        <a:ext cx="3512548" cy="15119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2A6A5-14BE-459B-9114-F39B35D0DDB0}">
      <dsp:nvSpPr>
        <dsp:cNvPr id="0" name=""/>
        <dsp:cNvSpPr/>
      </dsp:nvSpPr>
      <dsp:spPr>
        <a:xfrm>
          <a:off x="684369" y="77915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AE0F8-E452-4200-9662-BE19B267C8FC}">
      <dsp:nvSpPr>
        <dsp:cNvPr id="0" name=""/>
        <dsp:cNvSpPr/>
      </dsp:nvSpPr>
      <dsp:spPr>
        <a:xfrm>
          <a:off x="189368" y="193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Docker: For containerized deployment</a:t>
          </a:r>
          <a:endParaRPr lang="en-US" sz="1400" kern="1200" dirty="0"/>
        </a:p>
      </dsp:txBody>
      <dsp:txXfrm>
        <a:off x="189368" y="1934724"/>
        <a:ext cx="1800000" cy="720000"/>
      </dsp:txXfrm>
    </dsp:sp>
    <dsp:sp modelId="{89D0DEA6-B2EF-4AEF-998D-263464095CF1}">
      <dsp:nvSpPr>
        <dsp:cNvPr id="0" name=""/>
        <dsp:cNvSpPr/>
      </dsp:nvSpPr>
      <dsp:spPr>
        <a:xfrm>
          <a:off x="2799369" y="77915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E5DB6-345A-4DF5-BD4B-11F98E21C456}">
      <dsp:nvSpPr>
        <dsp:cNvPr id="0" name=""/>
        <dsp:cNvSpPr/>
      </dsp:nvSpPr>
      <dsp:spPr>
        <a:xfrm>
          <a:off x="2304369" y="193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React: Frontend for interactive UI</a:t>
          </a:r>
          <a:endParaRPr lang="en-US" sz="1400" kern="1200" dirty="0"/>
        </a:p>
      </dsp:txBody>
      <dsp:txXfrm>
        <a:off x="2304369" y="1934724"/>
        <a:ext cx="1800000" cy="720000"/>
      </dsp:txXfrm>
    </dsp:sp>
    <dsp:sp modelId="{3926CB85-2E8E-4CCA-81C9-72BE0FD7A7C7}">
      <dsp:nvSpPr>
        <dsp:cNvPr id="0" name=""/>
        <dsp:cNvSpPr/>
      </dsp:nvSpPr>
      <dsp:spPr>
        <a:xfrm>
          <a:off x="4914368" y="77915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60401-D074-4B97-9B02-3B26288577DB}">
      <dsp:nvSpPr>
        <dsp:cNvPr id="0" name=""/>
        <dsp:cNvSpPr/>
      </dsp:nvSpPr>
      <dsp:spPr>
        <a:xfrm>
          <a:off x="4419369" y="1934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Python: Backend logic and ML processing</a:t>
          </a:r>
          <a:endParaRPr lang="en-US" sz="1400" kern="1200" dirty="0"/>
        </a:p>
      </dsp:txBody>
      <dsp:txXfrm>
        <a:off x="4419369" y="1934724"/>
        <a:ext cx="1800000" cy="720000"/>
      </dsp:txXfrm>
    </dsp:sp>
    <dsp:sp modelId="{32F306C0-7683-427C-9C71-771BA4059187}">
      <dsp:nvSpPr>
        <dsp:cNvPr id="0" name=""/>
        <dsp:cNvSpPr/>
      </dsp:nvSpPr>
      <dsp:spPr>
        <a:xfrm>
          <a:off x="684369" y="310472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A911E-B7C4-4F74-A304-2814C54B2FB6}">
      <dsp:nvSpPr>
        <dsp:cNvPr id="0" name=""/>
        <dsp:cNvSpPr/>
      </dsp:nvSpPr>
      <dsp:spPr>
        <a:xfrm>
          <a:off x="189368" y="42602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Flask: Lightweight web framework</a:t>
          </a:r>
          <a:endParaRPr lang="en-US" sz="1400" kern="1200" dirty="0"/>
        </a:p>
      </dsp:txBody>
      <dsp:txXfrm>
        <a:off x="189368" y="4260292"/>
        <a:ext cx="1800000" cy="720000"/>
      </dsp:txXfrm>
    </dsp:sp>
    <dsp:sp modelId="{4959726B-1AC3-42D4-B744-BCA11001B115}">
      <dsp:nvSpPr>
        <dsp:cNvPr id="0" name=""/>
        <dsp:cNvSpPr/>
      </dsp:nvSpPr>
      <dsp:spPr>
        <a:xfrm>
          <a:off x="2799369" y="310472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FA80-B2B0-4E79-9278-DF036E9BCC8E}">
      <dsp:nvSpPr>
        <dsp:cNvPr id="0" name=""/>
        <dsp:cNvSpPr/>
      </dsp:nvSpPr>
      <dsp:spPr>
        <a:xfrm>
          <a:off x="2304369" y="42602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MongoDB: Database for storing processed news data</a:t>
          </a:r>
          <a:endParaRPr lang="en-US" sz="1400" kern="1200" dirty="0"/>
        </a:p>
      </dsp:txBody>
      <dsp:txXfrm>
        <a:off x="2304369" y="4260292"/>
        <a:ext cx="1800000" cy="720000"/>
      </dsp:txXfrm>
    </dsp:sp>
    <dsp:sp modelId="{673DF8DC-56A0-4ECB-9D37-190F2BB66DEE}">
      <dsp:nvSpPr>
        <dsp:cNvPr id="0" name=""/>
        <dsp:cNvSpPr/>
      </dsp:nvSpPr>
      <dsp:spPr>
        <a:xfrm>
          <a:off x="4914368" y="3104725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EBC50-9E76-42D1-8827-1B6D1EFCCE1A}">
      <dsp:nvSpPr>
        <dsp:cNvPr id="0" name=""/>
        <dsp:cNvSpPr/>
      </dsp:nvSpPr>
      <dsp:spPr>
        <a:xfrm>
          <a:off x="4419369" y="42602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 Hugging Face: Chatbot component for user interaction</a:t>
          </a:r>
          <a:endParaRPr lang="en-US" sz="1400" kern="1200" dirty="0"/>
        </a:p>
      </dsp:txBody>
      <dsp:txXfrm>
        <a:off x="4419369" y="426029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4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415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5F563-3CCE-6198-A377-885A6F7B0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6200" dirty="0" err="1"/>
              <a:t>DailyInsight</a:t>
            </a:r>
            <a:endParaRPr lang="en-GB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290E-EB59-6F7D-1322-4A70B39D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BELEAUA</a:t>
            </a:r>
            <a:endParaRPr lang="en-GB"/>
          </a:p>
        </p:txBody>
      </p:sp>
      <p:pic>
        <p:nvPicPr>
          <p:cNvPr id="5" name="Picture 4" descr="A white and green square with a graphic on it">
            <a:extLst>
              <a:ext uri="{FF2B5EF4-FFF2-40B4-BE49-F238E27FC236}">
                <a16:creationId xmlns:a16="http://schemas.microsoft.com/office/drawing/2014/main" id="{0B8E16E7-47B4-7688-C000-339E877B4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" r="3948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7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F80AC-9F4F-C091-014A-131F4019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GB" dirty="0"/>
              <a:t>The Challenge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41E903-AB1C-A97B-80EE-32773E25B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792798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8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A27BC-2109-B260-5D14-0A94E2E2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GB" sz="6800" dirty="0"/>
              <a:t>Simplifying Financial News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6EFE310-90C9-74BA-FF0B-548912B1F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143923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4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1BEB7-7028-A7B1-33EA-57E9F5C2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GB"/>
              <a:t>Process Flow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428AB-457F-2013-37F2-9B2D5ACF9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254989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4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89DEB-588E-D63D-02D3-CC76C572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</p:spPr>
        <p:txBody>
          <a:bodyPr anchor="t">
            <a:normAutofit/>
          </a:bodyPr>
          <a:lstStyle/>
          <a:p>
            <a:r>
              <a:rPr lang="en-GB"/>
              <a:t>Who Benefits?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5AB488-6F81-C245-675E-0CD4A7147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654072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36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F68D7996-208F-31BA-4830-444AFF82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400"/>
            <a:ext cx="4500561" cy="21819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Tech Stack</a:t>
            </a:r>
          </a:p>
        </p:txBody>
      </p:sp>
      <p:graphicFrame>
        <p:nvGraphicFramePr>
          <p:cNvPr id="67" name="TextBox 40">
            <a:extLst>
              <a:ext uri="{FF2B5EF4-FFF2-40B4-BE49-F238E27FC236}">
                <a16:creationId xmlns:a16="http://schemas.microsoft.com/office/drawing/2014/main" id="{5644D6CC-F4C8-5E04-138F-7702AA2D4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111203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06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D326E6-DCF1-49C2-A73B-F2163348A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0039F-1A01-8A3E-8E25-139F9D6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89" y="3099816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 for you attention!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A0B9881-680F-08B7-30D0-29A8B13A37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680" y="549275"/>
            <a:ext cx="2771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057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183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DailyInsight</vt:lpstr>
      <vt:lpstr>The Challenge</vt:lpstr>
      <vt:lpstr>Simplifying Financial News</vt:lpstr>
      <vt:lpstr>Process Flow</vt:lpstr>
      <vt:lpstr>Who Benefits?</vt:lpstr>
      <vt:lpstr>Tech Stack</vt:lpstr>
      <vt:lpstr>Thank you for you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PETREA (123999)</dc:creator>
  <cp:lastModifiedBy>Andrei PETREA (123999)</cp:lastModifiedBy>
  <cp:revision>9</cp:revision>
  <dcterms:created xsi:type="dcterms:W3CDTF">2024-12-08T07:11:08Z</dcterms:created>
  <dcterms:modified xsi:type="dcterms:W3CDTF">2024-12-08T08:35:50Z</dcterms:modified>
</cp:coreProperties>
</file>