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8B455-A1D2-427F-8C58-B1F55012BC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60B3C5-A454-4E8A-8CA1-9B848DE94BA3}">
      <dgm:prSet/>
      <dgm:spPr/>
      <dgm:t>
        <a:bodyPr/>
        <a:lstStyle/>
        <a:p>
          <a:r>
            <a:rPr lang="en-US"/>
            <a:t>Scopul aplicatiei este acela de a permite utilizatorului sa isi capteze evenimente memorabile din viata si sa le pastreze intr-o agenda virtuala. </a:t>
          </a:r>
        </a:p>
      </dgm:t>
    </dgm:pt>
    <dgm:pt modelId="{994153AD-BFF8-4B5B-9494-8B7B096A87CE}" type="parTrans" cxnId="{9933D11A-DD46-43BF-8222-56DD2B47351D}">
      <dgm:prSet/>
      <dgm:spPr/>
      <dgm:t>
        <a:bodyPr/>
        <a:lstStyle/>
        <a:p>
          <a:endParaRPr lang="en-US"/>
        </a:p>
      </dgm:t>
    </dgm:pt>
    <dgm:pt modelId="{C567CFC7-E0E1-47FC-AFF2-42F2D043F100}" type="sibTrans" cxnId="{9933D11A-DD46-43BF-8222-56DD2B47351D}">
      <dgm:prSet/>
      <dgm:spPr/>
      <dgm:t>
        <a:bodyPr/>
        <a:lstStyle/>
        <a:p>
          <a:endParaRPr lang="en-US"/>
        </a:p>
      </dgm:t>
    </dgm:pt>
    <dgm:pt modelId="{82739149-16EA-4137-974E-E98EB958BF9E}">
      <dgm:prSet/>
      <dgm:spPr/>
      <dgm:t>
        <a:bodyPr/>
        <a:lstStyle/>
        <a:p>
          <a:r>
            <a:rPr lang="en-US" dirty="0" err="1"/>
            <a:t>Aplicatia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compatibila</a:t>
          </a:r>
          <a:r>
            <a:rPr lang="en-US" dirty="0"/>
            <a:t> cu Android 8.1/API 27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nou</a:t>
          </a:r>
          <a:r>
            <a:rPr lang="en-US" dirty="0"/>
            <a:t>.</a:t>
          </a:r>
        </a:p>
      </dgm:t>
    </dgm:pt>
    <dgm:pt modelId="{2655367D-7511-41E0-91C3-67E65E793F19}" type="parTrans" cxnId="{99F919CF-BCF4-4CB0-AD33-701D6F683C00}">
      <dgm:prSet/>
      <dgm:spPr/>
      <dgm:t>
        <a:bodyPr/>
        <a:lstStyle/>
        <a:p>
          <a:endParaRPr lang="en-US"/>
        </a:p>
      </dgm:t>
    </dgm:pt>
    <dgm:pt modelId="{8447C722-44BB-4ECE-BF4E-229A5769331B}" type="sibTrans" cxnId="{99F919CF-BCF4-4CB0-AD33-701D6F683C00}">
      <dgm:prSet/>
      <dgm:spPr/>
      <dgm:t>
        <a:bodyPr/>
        <a:lstStyle/>
        <a:p>
          <a:endParaRPr lang="en-US"/>
        </a:p>
      </dgm:t>
    </dgm:pt>
    <dgm:pt modelId="{D0A4094B-6C5E-49C9-912E-5FC405DE2EF1}">
      <dgm:prSet/>
      <dgm:spPr/>
      <dgm:t>
        <a:bodyPr/>
        <a:lstStyle/>
        <a:p>
          <a:r>
            <a:rPr lang="en-US" dirty="0" err="1"/>
            <a:t>Functiile</a:t>
          </a:r>
          <a:r>
            <a:rPr lang="en-US" dirty="0"/>
            <a:t> </a:t>
          </a:r>
          <a:r>
            <a:rPr lang="en-US" dirty="0" err="1"/>
            <a:t>oferite</a:t>
          </a:r>
          <a:r>
            <a:rPr lang="en-US" dirty="0"/>
            <a:t> de </a:t>
          </a:r>
          <a:r>
            <a:rPr lang="en-US" dirty="0" err="1"/>
            <a:t>aplicatie</a:t>
          </a:r>
          <a:r>
            <a:rPr lang="en-US" dirty="0"/>
            <a:t> sunt : </a:t>
          </a:r>
          <a:r>
            <a:rPr lang="en-US" dirty="0" err="1"/>
            <a:t>Crearea</a:t>
          </a:r>
          <a:r>
            <a:rPr lang="en-US" dirty="0"/>
            <a:t>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cont</a:t>
          </a:r>
          <a:r>
            <a:rPr lang="en-US" dirty="0"/>
            <a:t> personal, </a:t>
          </a:r>
          <a:r>
            <a:rPr lang="en-US" dirty="0" err="1"/>
            <a:t>logarea</a:t>
          </a:r>
          <a:r>
            <a:rPr lang="en-US" dirty="0"/>
            <a:t> in </a:t>
          </a:r>
          <a:r>
            <a:rPr lang="en-US" dirty="0" err="1"/>
            <a:t>contul</a:t>
          </a:r>
          <a:r>
            <a:rPr lang="en-US" dirty="0"/>
            <a:t> personal , </a:t>
          </a:r>
          <a:r>
            <a:rPr lang="en-US" dirty="0" err="1"/>
            <a:t>adaugarea</a:t>
          </a:r>
          <a:r>
            <a:rPr lang="en-US" dirty="0"/>
            <a:t> de </a:t>
          </a:r>
          <a:r>
            <a:rPr lang="en-US" dirty="0" err="1"/>
            <a:t>amintiri</a:t>
          </a:r>
          <a:r>
            <a:rPr lang="en-US" dirty="0"/>
            <a:t> (</a:t>
          </a:r>
          <a:r>
            <a:rPr lang="en-US" dirty="0" err="1"/>
            <a:t>formate</a:t>
          </a:r>
          <a:r>
            <a:rPr lang="en-US" dirty="0"/>
            <a:t> </a:t>
          </a:r>
          <a:r>
            <a:rPr lang="en-US" dirty="0" err="1"/>
            <a:t>dintr</a:t>
          </a:r>
          <a:r>
            <a:rPr lang="en-US" dirty="0"/>
            <a:t>-o </a:t>
          </a:r>
          <a:r>
            <a:rPr lang="en-US" dirty="0" err="1"/>
            <a:t>poza</a:t>
          </a:r>
          <a:r>
            <a:rPr lang="en-US" dirty="0"/>
            <a:t> ,un </a:t>
          </a:r>
          <a:r>
            <a:rPr lang="en-US" dirty="0" err="1"/>
            <a:t>titlu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descriere</a:t>
          </a:r>
          <a:r>
            <a:rPr lang="en-US" dirty="0"/>
            <a:t> ) ,</a:t>
          </a:r>
          <a:r>
            <a:rPr lang="en-US" dirty="0" err="1"/>
            <a:t>vizualizarea</a:t>
          </a:r>
          <a:r>
            <a:rPr lang="en-US" dirty="0"/>
            <a:t> </a:t>
          </a:r>
          <a:r>
            <a:rPr lang="en-US" dirty="0" err="1"/>
            <a:t>listei</a:t>
          </a:r>
          <a:r>
            <a:rPr lang="en-US" dirty="0"/>
            <a:t> de </a:t>
          </a:r>
          <a:r>
            <a:rPr lang="en-US" dirty="0" err="1"/>
            <a:t>amintiri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iesirea</a:t>
          </a:r>
          <a:r>
            <a:rPr lang="en-US" dirty="0"/>
            <a:t> din </a:t>
          </a:r>
          <a:r>
            <a:rPr lang="en-US" dirty="0" err="1"/>
            <a:t>contul</a:t>
          </a:r>
          <a:r>
            <a:rPr lang="en-US" dirty="0"/>
            <a:t> personal.</a:t>
          </a:r>
        </a:p>
      </dgm:t>
    </dgm:pt>
    <dgm:pt modelId="{FD0C9BA0-8DAE-414F-AB9A-D9DE4769A606}" type="parTrans" cxnId="{09CE9911-B762-4C0A-8269-9174943C006A}">
      <dgm:prSet/>
      <dgm:spPr/>
      <dgm:t>
        <a:bodyPr/>
        <a:lstStyle/>
        <a:p>
          <a:endParaRPr lang="en-US"/>
        </a:p>
      </dgm:t>
    </dgm:pt>
    <dgm:pt modelId="{8E986EB8-10A5-4799-A701-645A2C537D68}" type="sibTrans" cxnId="{09CE9911-B762-4C0A-8269-9174943C006A}">
      <dgm:prSet/>
      <dgm:spPr/>
      <dgm:t>
        <a:bodyPr/>
        <a:lstStyle/>
        <a:p>
          <a:endParaRPr lang="en-US"/>
        </a:p>
      </dgm:t>
    </dgm:pt>
    <dgm:pt modelId="{A39B5D49-245A-4499-95B9-7B1855A1794C}">
      <dgm:prSet/>
      <dgm:spPr/>
      <dgm:t>
        <a:bodyPr/>
        <a:lstStyle/>
        <a:p>
          <a:r>
            <a:rPr lang="en-US" dirty="0" err="1"/>
            <a:t>Atat</a:t>
          </a:r>
          <a:r>
            <a:rPr lang="en-US" dirty="0"/>
            <a:t> </a:t>
          </a:r>
          <a:r>
            <a:rPr lang="en-US" dirty="0" err="1"/>
            <a:t>informatiile</a:t>
          </a:r>
          <a:r>
            <a:rPr lang="en-US" dirty="0"/>
            <a:t> </a:t>
          </a:r>
          <a:r>
            <a:rPr lang="en-US" dirty="0" err="1"/>
            <a:t>contului</a:t>
          </a:r>
          <a:r>
            <a:rPr lang="en-US" dirty="0"/>
            <a:t> cat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pozele</a:t>
          </a:r>
          <a:r>
            <a:rPr lang="en-US" dirty="0"/>
            <a:t>/</a:t>
          </a:r>
          <a:r>
            <a:rPr lang="en-US" dirty="0" err="1"/>
            <a:t>textele</a:t>
          </a:r>
          <a:r>
            <a:rPr lang="en-US" dirty="0"/>
            <a:t> </a:t>
          </a:r>
          <a:r>
            <a:rPr lang="en-US" dirty="0" err="1"/>
            <a:t>introduse</a:t>
          </a:r>
          <a:r>
            <a:rPr lang="en-US" dirty="0"/>
            <a:t> de </a:t>
          </a:r>
          <a:r>
            <a:rPr lang="en-US" dirty="0" err="1"/>
            <a:t>utilizator</a:t>
          </a:r>
          <a:r>
            <a:rPr lang="en-US" dirty="0"/>
            <a:t> sunt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cloud in Google Firebase.</a:t>
          </a:r>
        </a:p>
      </dgm:t>
    </dgm:pt>
    <dgm:pt modelId="{4E2065C5-A331-49BC-B7B8-323C79D327DA}" type="parTrans" cxnId="{D5B069C2-4374-4EE9-8EBB-889680782FCA}">
      <dgm:prSet/>
      <dgm:spPr/>
      <dgm:t>
        <a:bodyPr/>
        <a:lstStyle/>
        <a:p>
          <a:endParaRPr lang="en-US"/>
        </a:p>
      </dgm:t>
    </dgm:pt>
    <dgm:pt modelId="{C94D6788-61FA-421A-BB30-CA06598C667E}" type="sibTrans" cxnId="{D5B069C2-4374-4EE9-8EBB-889680782FCA}">
      <dgm:prSet/>
      <dgm:spPr/>
      <dgm:t>
        <a:bodyPr/>
        <a:lstStyle/>
        <a:p>
          <a:endParaRPr lang="en-US"/>
        </a:p>
      </dgm:t>
    </dgm:pt>
    <dgm:pt modelId="{494909B1-0CF2-4F66-A9CE-9ECB32B92208}">
      <dgm:prSet/>
      <dgm:spPr/>
      <dgm:t>
        <a:bodyPr/>
        <a:lstStyle/>
        <a:p>
          <a:r>
            <a:rPr lang="en-US" dirty="0"/>
            <a:t>Source Code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disponibil</a:t>
          </a:r>
          <a:r>
            <a:rPr lang="en-US" dirty="0"/>
            <a:t> la </a:t>
          </a:r>
          <a:r>
            <a:rPr lang="en-US" dirty="0" err="1"/>
            <a:t>urmatorul</a:t>
          </a:r>
          <a:r>
            <a:rPr lang="en-US" dirty="0"/>
            <a:t> link de </a:t>
          </a:r>
          <a:r>
            <a:rPr lang="en-US" dirty="0" err="1"/>
            <a:t>github</a:t>
          </a:r>
          <a:r>
            <a:rPr lang="en-US" dirty="0"/>
            <a:t> : https://github.com/robertpgu/JournalApp</a:t>
          </a:r>
        </a:p>
      </dgm:t>
    </dgm:pt>
    <dgm:pt modelId="{5F2D82FF-CFAF-4CDC-ABDD-CB1D0A70CF59}" type="parTrans" cxnId="{5F800668-7284-412F-B801-4FB6EBEBFDF6}">
      <dgm:prSet/>
      <dgm:spPr/>
      <dgm:t>
        <a:bodyPr/>
        <a:lstStyle/>
        <a:p>
          <a:endParaRPr lang="en-US"/>
        </a:p>
      </dgm:t>
    </dgm:pt>
    <dgm:pt modelId="{08F801FF-BD0D-4987-87E2-B63F5C260EF0}" type="sibTrans" cxnId="{5F800668-7284-412F-B801-4FB6EBEBFDF6}">
      <dgm:prSet/>
      <dgm:spPr/>
      <dgm:t>
        <a:bodyPr/>
        <a:lstStyle/>
        <a:p>
          <a:endParaRPr lang="en-US"/>
        </a:p>
      </dgm:t>
    </dgm:pt>
    <dgm:pt modelId="{DDFA0AC9-8B18-4F4D-B9CC-5406C64946F2}" type="pres">
      <dgm:prSet presAssocID="{DA48B455-A1D2-427F-8C58-B1F55012BCA5}" presName="linear" presStyleCnt="0">
        <dgm:presLayoutVars>
          <dgm:animLvl val="lvl"/>
          <dgm:resizeHandles val="exact"/>
        </dgm:presLayoutVars>
      </dgm:prSet>
      <dgm:spPr/>
    </dgm:pt>
    <dgm:pt modelId="{46A7281A-5A22-441D-8A63-0360F4CE6386}" type="pres">
      <dgm:prSet presAssocID="{5960B3C5-A454-4E8A-8CA1-9B848DE94B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2138AD-3BE1-4764-BB1A-9DB544DA48A8}" type="pres">
      <dgm:prSet presAssocID="{C567CFC7-E0E1-47FC-AFF2-42F2D043F100}" presName="spacer" presStyleCnt="0"/>
      <dgm:spPr/>
    </dgm:pt>
    <dgm:pt modelId="{60F1CD7B-9EA9-436E-B6AE-AE8FC584873E}" type="pres">
      <dgm:prSet presAssocID="{82739149-16EA-4137-974E-E98EB958BF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B825EF-4635-4411-B2BF-8C06E725CE45}" type="pres">
      <dgm:prSet presAssocID="{8447C722-44BB-4ECE-BF4E-229A5769331B}" presName="spacer" presStyleCnt="0"/>
      <dgm:spPr/>
    </dgm:pt>
    <dgm:pt modelId="{E8022D47-1A90-4DA0-BEC5-D31192A7F25B}" type="pres">
      <dgm:prSet presAssocID="{D0A4094B-6C5E-49C9-912E-5FC405DE2E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155216A-78DB-478A-AFD3-EC26E7DEE22A}" type="pres">
      <dgm:prSet presAssocID="{8E986EB8-10A5-4799-A701-645A2C537D68}" presName="spacer" presStyleCnt="0"/>
      <dgm:spPr/>
    </dgm:pt>
    <dgm:pt modelId="{0B5C3A73-200D-45A2-BB31-6124C456C719}" type="pres">
      <dgm:prSet presAssocID="{A39B5D49-245A-4499-95B9-7B1855A179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C99A748-D688-40A2-ACB0-2C367F3EDF52}" type="pres">
      <dgm:prSet presAssocID="{C94D6788-61FA-421A-BB30-CA06598C667E}" presName="spacer" presStyleCnt="0"/>
      <dgm:spPr/>
    </dgm:pt>
    <dgm:pt modelId="{08D59DAD-5F29-44C8-A78F-5475DD01E779}" type="pres">
      <dgm:prSet presAssocID="{494909B1-0CF2-4F66-A9CE-9ECB32B922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9CE9911-B762-4C0A-8269-9174943C006A}" srcId="{DA48B455-A1D2-427F-8C58-B1F55012BCA5}" destId="{D0A4094B-6C5E-49C9-912E-5FC405DE2EF1}" srcOrd="2" destOrd="0" parTransId="{FD0C9BA0-8DAE-414F-AB9A-D9DE4769A606}" sibTransId="{8E986EB8-10A5-4799-A701-645A2C537D68}"/>
    <dgm:cxn modelId="{9933D11A-DD46-43BF-8222-56DD2B47351D}" srcId="{DA48B455-A1D2-427F-8C58-B1F55012BCA5}" destId="{5960B3C5-A454-4E8A-8CA1-9B848DE94BA3}" srcOrd="0" destOrd="0" parTransId="{994153AD-BFF8-4B5B-9494-8B7B096A87CE}" sibTransId="{C567CFC7-E0E1-47FC-AFF2-42F2D043F100}"/>
    <dgm:cxn modelId="{FBFB3143-4499-48D7-820B-F276FB88EA7F}" type="presOf" srcId="{494909B1-0CF2-4F66-A9CE-9ECB32B92208}" destId="{08D59DAD-5F29-44C8-A78F-5475DD01E779}" srcOrd="0" destOrd="0" presId="urn:microsoft.com/office/officeart/2005/8/layout/vList2"/>
    <dgm:cxn modelId="{5F800668-7284-412F-B801-4FB6EBEBFDF6}" srcId="{DA48B455-A1D2-427F-8C58-B1F55012BCA5}" destId="{494909B1-0CF2-4F66-A9CE-9ECB32B92208}" srcOrd="4" destOrd="0" parTransId="{5F2D82FF-CFAF-4CDC-ABDD-CB1D0A70CF59}" sibTransId="{08F801FF-BD0D-4987-87E2-B63F5C260EF0}"/>
    <dgm:cxn modelId="{4708998D-5FFD-4FA7-A87B-650BF7DA884A}" type="presOf" srcId="{D0A4094B-6C5E-49C9-912E-5FC405DE2EF1}" destId="{E8022D47-1A90-4DA0-BEC5-D31192A7F25B}" srcOrd="0" destOrd="0" presId="urn:microsoft.com/office/officeart/2005/8/layout/vList2"/>
    <dgm:cxn modelId="{C4763494-9BBF-4D6E-8CD9-B7E871DD797B}" type="presOf" srcId="{DA48B455-A1D2-427F-8C58-B1F55012BCA5}" destId="{DDFA0AC9-8B18-4F4D-B9CC-5406C64946F2}" srcOrd="0" destOrd="0" presId="urn:microsoft.com/office/officeart/2005/8/layout/vList2"/>
    <dgm:cxn modelId="{428A52B8-6BD1-4ED8-BEF0-E83DC42EAEFB}" type="presOf" srcId="{A39B5D49-245A-4499-95B9-7B1855A1794C}" destId="{0B5C3A73-200D-45A2-BB31-6124C456C719}" srcOrd="0" destOrd="0" presId="urn:microsoft.com/office/officeart/2005/8/layout/vList2"/>
    <dgm:cxn modelId="{D5B069C2-4374-4EE9-8EBB-889680782FCA}" srcId="{DA48B455-A1D2-427F-8C58-B1F55012BCA5}" destId="{A39B5D49-245A-4499-95B9-7B1855A1794C}" srcOrd="3" destOrd="0" parTransId="{4E2065C5-A331-49BC-B7B8-323C79D327DA}" sibTransId="{C94D6788-61FA-421A-BB30-CA06598C667E}"/>
    <dgm:cxn modelId="{99F919CF-BCF4-4CB0-AD33-701D6F683C00}" srcId="{DA48B455-A1D2-427F-8C58-B1F55012BCA5}" destId="{82739149-16EA-4137-974E-E98EB958BF9E}" srcOrd="1" destOrd="0" parTransId="{2655367D-7511-41E0-91C3-67E65E793F19}" sibTransId="{8447C722-44BB-4ECE-BF4E-229A5769331B}"/>
    <dgm:cxn modelId="{CB1572EF-61E5-4F5C-839D-D9486819E439}" type="presOf" srcId="{5960B3C5-A454-4E8A-8CA1-9B848DE94BA3}" destId="{46A7281A-5A22-441D-8A63-0360F4CE6386}" srcOrd="0" destOrd="0" presId="urn:microsoft.com/office/officeart/2005/8/layout/vList2"/>
    <dgm:cxn modelId="{A0511BFD-4F61-4C26-ADFB-2ED34A2532D7}" type="presOf" srcId="{82739149-16EA-4137-974E-E98EB958BF9E}" destId="{60F1CD7B-9EA9-436E-B6AE-AE8FC584873E}" srcOrd="0" destOrd="0" presId="urn:microsoft.com/office/officeart/2005/8/layout/vList2"/>
    <dgm:cxn modelId="{2B660326-5AFE-4569-93FE-DDA4588A4D5B}" type="presParOf" srcId="{DDFA0AC9-8B18-4F4D-B9CC-5406C64946F2}" destId="{46A7281A-5A22-441D-8A63-0360F4CE6386}" srcOrd="0" destOrd="0" presId="urn:microsoft.com/office/officeart/2005/8/layout/vList2"/>
    <dgm:cxn modelId="{8D690099-5635-4F95-8CE2-EA3AADC982C2}" type="presParOf" srcId="{DDFA0AC9-8B18-4F4D-B9CC-5406C64946F2}" destId="{052138AD-3BE1-4764-BB1A-9DB544DA48A8}" srcOrd="1" destOrd="0" presId="urn:microsoft.com/office/officeart/2005/8/layout/vList2"/>
    <dgm:cxn modelId="{FD42E4D7-B340-415F-A809-DB506D2BAF51}" type="presParOf" srcId="{DDFA0AC9-8B18-4F4D-B9CC-5406C64946F2}" destId="{60F1CD7B-9EA9-436E-B6AE-AE8FC584873E}" srcOrd="2" destOrd="0" presId="urn:microsoft.com/office/officeart/2005/8/layout/vList2"/>
    <dgm:cxn modelId="{64692E54-C383-48A8-AA78-D258EB768340}" type="presParOf" srcId="{DDFA0AC9-8B18-4F4D-B9CC-5406C64946F2}" destId="{29B825EF-4635-4411-B2BF-8C06E725CE45}" srcOrd="3" destOrd="0" presId="urn:microsoft.com/office/officeart/2005/8/layout/vList2"/>
    <dgm:cxn modelId="{A7E7B313-6314-4949-A0E8-9DB2B57B303A}" type="presParOf" srcId="{DDFA0AC9-8B18-4F4D-B9CC-5406C64946F2}" destId="{E8022D47-1A90-4DA0-BEC5-D31192A7F25B}" srcOrd="4" destOrd="0" presId="urn:microsoft.com/office/officeart/2005/8/layout/vList2"/>
    <dgm:cxn modelId="{97C69171-118C-43BF-A334-10799E16B8FD}" type="presParOf" srcId="{DDFA0AC9-8B18-4F4D-B9CC-5406C64946F2}" destId="{8155216A-78DB-478A-AFD3-EC26E7DEE22A}" srcOrd="5" destOrd="0" presId="urn:microsoft.com/office/officeart/2005/8/layout/vList2"/>
    <dgm:cxn modelId="{945E67BE-C12E-4D31-9C08-173186E98A1A}" type="presParOf" srcId="{DDFA0AC9-8B18-4F4D-B9CC-5406C64946F2}" destId="{0B5C3A73-200D-45A2-BB31-6124C456C719}" srcOrd="6" destOrd="0" presId="urn:microsoft.com/office/officeart/2005/8/layout/vList2"/>
    <dgm:cxn modelId="{673B3603-3F70-4F6E-8FD6-75FA2594B8E6}" type="presParOf" srcId="{DDFA0AC9-8B18-4F4D-B9CC-5406C64946F2}" destId="{BC99A748-D688-40A2-ACB0-2C367F3EDF52}" srcOrd="7" destOrd="0" presId="urn:microsoft.com/office/officeart/2005/8/layout/vList2"/>
    <dgm:cxn modelId="{89A4AAAA-5410-4518-8627-C44019630C11}" type="presParOf" srcId="{DDFA0AC9-8B18-4F4D-B9CC-5406C64946F2}" destId="{08D59DAD-5F29-44C8-A78F-5475DD01E7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7281A-5A22-441D-8A63-0360F4CE6386}">
      <dsp:nvSpPr>
        <dsp:cNvPr id="0" name=""/>
        <dsp:cNvSpPr/>
      </dsp:nvSpPr>
      <dsp:spPr>
        <a:xfrm>
          <a:off x="0" y="101998"/>
          <a:ext cx="5826934" cy="9863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Scopul aplicatiei este acela de a permite utilizatorului sa isi capteze evenimente memorabile din viata si sa le pastreze intr-o agenda virtuala. </a:t>
          </a:r>
        </a:p>
      </dsp:txBody>
      <dsp:txXfrm>
        <a:off x="48151" y="150149"/>
        <a:ext cx="5730632" cy="890081"/>
      </dsp:txXfrm>
    </dsp:sp>
    <dsp:sp modelId="{60F1CD7B-9EA9-436E-B6AE-AE8FC584873E}">
      <dsp:nvSpPr>
        <dsp:cNvPr id="0" name=""/>
        <dsp:cNvSpPr/>
      </dsp:nvSpPr>
      <dsp:spPr>
        <a:xfrm>
          <a:off x="0" y="1128701"/>
          <a:ext cx="5826934" cy="986383"/>
        </a:xfrm>
        <a:prstGeom prst="roundRect">
          <a:avLst/>
        </a:prstGeom>
        <a:solidFill>
          <a:schemeClr val="accent2">
            <a:hueOff val="-377576"/>
            <a:satOff val="-47"/>
            <a:lumOff val="1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Aplicatia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</a:t>
          </a:r>
          <a:r>
            <a:rPr lang="en-US" sz="1400" kern="1200" dirty="0" err="1"/>
            <a:t>compatibila</a:t>
          </a:r>
          <a:r>
            <a:rPr lang="en-US" sz="1400" kern="1200" dirty="0"/>
            <a:t> cu Android 8.1/API 27 </a:t>
          </a:r>
          <a:r>
            <a:rPr lang="en-US" sz="1400" kern="1200" dirty="0" err="1"/>
            <a:t>sau</a:t>
          </a:r>
          <a:r>
            <a:rPr lang="en-US" sz="1400" kern="1200" dirty="0"/>
            <a:t> </a:t>
          </a:r>
          <a:r>
            <a:rPr lang="en-US" sz="1400" kern="1200" dirty="0" err="1"/>
            <a:t>mai</a:t>
          </a:r>
          <a:r>
            <a:rPr lang="en-US" sz="1400" kern="1200" dirty="0"/>
            <a:t> </a:t>
          </a:r>
          <a:r>
            <a:rPr lang="en-US" sz="1400" kern="1200" dirty="0" err="1"/>
            <a:t>nou</a:t>
          </a:r>
          <a:r>
            <a:rPr lang="en-US" sz="1400" kern="1200" dirty="0"/>
            <a:t>.</a:t>
          </a:r>
        </a:p>
      </dsp:txBody>
      <dsp:txXfrm>
        <a:off x="48151" y="1176852"/>
        <a:ext cx="5730632" cy="890081"/>
      </dsp:txXfrm>
    </dsp:sp>
    <dsp:sp modelId="{E8022D47-1A90-4DA0-BEC5-D31192A7F25B}">
      <dsp:nvSpPr>
        <dsp:cNvPr id="0" name=""/>
        <dsp:cNvSpPr/>
      </dsp:nvSpPr>
      <dsp:spPr>
        <a:xfrm>
          <a:off x="0" y="2155404"/>
          <a:ext cx="5826934" cy="986383"/>
        </a:xfrm>
        <a:prstGeom prst="roundRect">
          <a:avLst/>
        </a:prstGeom>
        <a:solidFill>
          <a:schemeClr val="accent2">
            <a:hueOff val="-755153"/>
            <a:satOff val="-94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Functiile</a:t>
          </a:r>
          <a:r>
            <a:rPr lang="en-US" sz="1400" kern="1200" dirty="0"/>
            <a:t> </a:t>
          </a:r>
          <a:r>
            <a:rPr lang="en-US" sz="1400" kern="1200" dirty="0" err="1"/>
            <a:t>oferite</a:t>
          </a:r>
          <a:r>
            <a:rPr lang="en-US" sz="1400" kern="1200" dirty="0"/>
            <a:t> de </a:t>
          </a:r>
          <a:r>
            <a:rPr lang="en-US" sz="1400" kern="1200" dirty="0" err="1"/>
            <a:t>aplicatie</a:t>
          </a:r>
          <a:r>
            <a:rPr lang="en-US" sz="1400" kern="1200" dirty="0"/>
            <a:t> sunt : </a:t>
          </a:r>
          <a:r>
            <a:rPr lang="en-US" sz="1400" kern="1200" dirty="0" err="1"/>
            <a:t>Crearea</a:t>
          </a:r>
          <a:r>
            <a:rPr lang="en-US" sz="1400" kern="1200" dirty="0"/>
            <a:t> </a:t>
          </a:r>
          <a:r>
            <a:rPr lang="en-US" sz="1400" kern="1200" dirty="0" err="1"/>
            <a:t>unui</a:t>
          </a:r>
          <a:r>
            <a:rPr lang="en-US" sz="1400" kern="1200" dirty="0"/>
            <a:t> </a:t>
          </a:r>
          <a:r>
            <a:rPr lang="en-US" sz="1400" kern="1200" dirty="0" err="1"/>
            <a:t>cont</a:t>
          </a:r>
          <a:r>
            <a:rPr lang="en-US" sz="1400" kern="1200" dirty="0"/>
            <a:t> personal, </a:t>
          </a:r>
          <a:r>
            <a:rPr lang="en-US" sz="1400" kern="1200" dirty="0" err="1"/>
            <a:t>logarea</a:t>
          </a:r>
          <a:r>
            <a:rPr lang="en-US" sz="1400" kern="1200" dirty="0"/>
            <a:t> in </a:t>
          </a:r>
          <a:r>
            <a:rPr lang="en-US" sz="1400" kern="1200" dirty="0" err="1"/>
            <a:t>contul</a:t>
          </a:r>
          <a:r>
            <a:rPr lang="en-US" sz="1400" kern="1200" dirty="0"/>
            <a:t> personal , </a:t>
          </a:r>
          <a:r>
            <a:rPr lang="en-US" sz="1400" kern="1200" dirty="0" err="1"/>
            <a:t>adaugarea</a:t>
          </a:r>
          <a:r>
            <a:rPr lang="en-US" sz="1400" kern="1200" dirty="0"/>
            <a:t> de </a:t>
          </a:r>
          <a:r>
            <a:rPr lang="en-US" sz="1400" kern="1200" dirty="0" err="1"/>
            <a:t>amintiri</a:t>
          </a:r>
          <a:r>
            <a:rPr lang="en-US" sz="1400" kern="1200" dirty="0"/>
            <a:t> (</a:t>
          </a:r>
          <a:r>
            <a:rPr lang="en-US" sz="1400" kern="1200" dirty="0" err="1"/>
            <a:t>formate</a:t>
          </a:r>
          <a:r>
            <a:rPr lang="en-US" sz="1400" kern="1200" dirty="0"/>
            <a:t> </a:t>
          </a:r>
          <a:r>
            <a:rPr lang="en-US" sz="1400" kern="1200" dirty="0" err="1"/>
            <a:t>dintr</a:t>
          </a:r>
          <a:r>
            <a:rPr lang="en-US" sz="1400" kern="1200" dirty="0"/>
            <a:t>-o </a:t>
          </a:r>
          <a:r>
            <a:rPr lang="en-US" sz="1400" kern="1200" dirty="0" err="1"/>
            <a:t>poza</a:t>
          </a:r>
          <a:r>
            <a:rPr lang="en-US" sz="1400" kern="1200" dirty="0"/>
            <a:t> ,un </a:t>
          </a:r>
          <a:r>
            <a:rPr lang="en-US" sz="1400" kern="1200" dirty="0" err="1"/>
            <a:t>titlu</a:t>
          </a:r>
          <a:r>
            <a:rPr lang="en-US" sz="1400" kern="1200" dirty="0"/>
            <a:t> </a:t>
          </a:r>
          <a:r>
            <a:rPr lang="en-US" sz="1400" kern="1200" dirty="0" err="1"/>
            <a:t>si</a:t>
          </a:r>
          <a:r>
            <a:rPr lang="en-US" sz="1400" kern="1200" dirty="0"/>
            <a:t> </a:t>
          </a:r>
          <a:r>
            <a:rPr lang="en-US" sz="1400" kern="1200" dirty="0" err="1"/>
            <a:t>descriere</a:t>
          </a:r>
          <a:r>
            <a:rPr lang="en-US" sz="1400" kern="1200" dirty="0"/>
            <a:t> ) ,</a:t>
          </a:r>
          <a:r>
            <a:rPr lang="en-US" sz="1400" kern="1200" dirty="0" err="1"/>
            <a:t>vizualizarea</a:t>
          </a:r>
          <a:r>
            <a:rPr lang="en-US" sz="1400" kern="1200" dirty="0"/>
            <a:t> </a:t>
          </a:r>
          <a:r>
            <a:rPr lang="en-US" sz="1400" kern="1200" dirty="0" err="1"/>
            <a:t>listei</a:t>
          </a:r>
          <a:r>
            <a:rPr lang="en-US" sz="1400" kern="1200" dirty="0"/>
            <a:t> de </a:t>
          </a:r>
          <a:r>
            <a:rPr lang="en-US" sz="1400" kern="1200" dirty="0" err="1"/>
            <a:t>amintiri</a:t>
          </a:r>
          <a:r>
            <a:rPr lang="en-US" sz="1400" kern="1200" dirty="0"/>
            <a:t> </a:t>
          </a:r>
          <a:r>
            <a:rPr lang="en-US" sz="1400" kern="1200" dirty="0" err="1"/>
            <a:t>si</a:t>
          </a:r>
          <a:r>
            <a:rPr lang="en-US" sz="1400" kern="1200" dirty="0"/>
            <a:t> </a:t>
          </a:r>
          <a:r>
            <a:rPr lang="en-US" sz="1400" kern="1200" dirty="0" err="1"/>
            <a:t>iesirea</a:t>
          </a:r>
          <a:r>
            <a:rPr lang="en-US" sz="1400" kern="1200" dirty="0"/>
            <a:t> din </a:t>
          </a:r>
          <a:r>
            <a:rPr lang="en-US" sz="1400" kern="1200" dirty="0" err="1"/>
            <a:t>contul</a:t>
          </a:r>
          <a:r>
            <a:rPr lang="en-US" sz="1400" kern="1200" dirty="0"/>
            <a:t> personal.</a:t>
          </a:r>
        </a:p>
      </dsp:txBody>
      <dsp:txXfrm>
        <a:off x="48151" y="2203555"/>
        <a:ext cx="5730632" cy="890081"/>
      </dsp:txXfrm>
    </dsp:sp>
    <dsp:sp modelId="{0B5C3A73-200D-45A2-BB31-6124C456C719}">
      <dsp:nvSpPr>
        <dsp:cNvPr id="0" name=""/>
        <dsp:cNvSpPr/>
      </dsp:nvSpPr>
      <dsp:spPr>
        <a:xfrm>
          <a:off x="0" y="3182107"/>
          <a:ext cx="5826934" cy="986383"/>
        </a:xfrm>
        <a:prstGeom prst="roundRect">
          <a:avLst/>
        </a:prstGeom>
        <a:solidFill>
          <a:schemeClr val="accent2">
            <a:hueOff val="-1132729"/>
            <a:satOff val="-141"/>
            <a:lumOff val="51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Atat</a:t>
          </a:r>
          <a:r>
            <a:rPr lang="en-US" sz="1400" kern="1200" dirty="0"/>
            <a:t> </a:t>
          </a:r>
          <a:r>
            <a:rPr lang="en-US" sz="1400" kern="1200" dirty="0" err="1"/>
            <a:t>informatiile</a:t>
          </a:r>
          <a:r>
            <a:rPr lang="en-US" sz="1400" kern="1200" dirty="0"/>
            <a:t> </a:t>
          </a:r>
          <a:r>
            <a:rPr lang="en-US" sz="1400" kern="1200" dirty="0" err="1"/>
            <a:t>contului</a:t>
          </a:r>
          <a:r>
            <a:rPr lang="en-US" sz="1400" kern="1200" dirty="0"/>
            <a:t> cat </a:t>
          </a:r>
          <a:r>
            <a:rPr lang="en-US" sz="1400" kern="1200" dirty="0" err="1"/>
            <a:t>si</a:t>
          </a:r>
          <a:r>
            <a:rPr lang="en-US" sz="1400" kern="1200" dirty="0"/>
            <a:t> </a:t>
          </a:r>
          <a:r>
            <a:rPr lang="en-US" sz="1400" kern="1200" dirty="0" err="1"/>
            <a:t>pozele</a:t>
          </a:r>
          <a:r>
            <a:rPr lang="en-US" sz="1400" kern="1200" dirty="0"/>
            <a:t>/</a:t>
          </a:r>
          <a:r>
            <a:rPr lang="en-US" sz="1400" kern="1200" dirty="0" err="1"/>
            <a:t>textele</a:t>
          </a:r>
          <a:r>
            <a:rPr lang="en-US" sz="1400" kern="1200" dirty="0"/>
            <a:t> </a:t>
          </a:r>
          <a:r>
            <a:rPr lang="en-US" sz="1400" kern="1200" dirty="0" err="1"/>
            <a:t>introduse</a:t>
          </a:r>
          <a:r>
            <a:rPr lang="en-US" sz="1400" kern="1200" dirty="0"/>
            <a:t> de </a:t>
          </a:r>
          <a:r>
            <a:rPr lang="en-US" sz="1400" kern="1200" dirty="0" err="1"/>
            <a:t>utilizator</a:t>
          </a:r>
          <a:r>
            <a:rPr lang="en-US" sz="1400" kern="1200" dirty="0"/>
            <a:t> sunt </a:t>
          </a:r>
          <a:r>
            <a:rPr lang="en-US" sz="1400" kern="1200" dirty="0" err="1"/>
            <a:t>salvate</a:t>
          </a:r>
          <a:r>
            <a:rPr lang="en-US" sz="1400" kern="1200" dirty="0"/>
            <a:t> </a:t>
          </a:r>
          <a:r>
            <a:rPr lang="en-US" sz="1400" kern="1200" dirty="0" err="1"/>
            <a:t>prin</a:t>
          </a:r>
          <a:r>
            <a:rPr lang="en-US" sz="1400" kern="1200" dirty="0"/>
            <a:t> cloud in Google Firebase.</a:t>
          </a:r>
        </a:p>
      </dsp:txBody>
      <dsp:txXfrm>
        <a:off x="48151" y="3230258"/>
        <a:ext cx="5730632" cy="890081"/>
      </dsp:txXfrm>
    </dsp:sp>
    <dsp:sp modelId="{08D59DAD-5F29-44C8-A78F-5475DD01E779}">
      <dsp:nvSpPr>
        <dsp:cNvPr id="0" name=""/>
        <dsp:cNvSpPr/>
      </dsp:nvSpPr>
      <dsp:spPr>
        <a:xfrm>
          <a:off x="0" y="4208810"/>
          <a:ext cx="5826934" cy="986383"/>
        </a:xfrm>
        <a:prstGeom prst="roundRect">
          <a:avLst/>
        </a:prstGeom>
        <a:solidFill>
          <a:schemeClr val="accent2">
            <a:hueOff val="-1510305"/>
            <a:satOff val="-188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Code </a:t>
          </a:r>
          <a:r>
            <a:rPr lang="en-US" sz="1400" kern="1200" dirty="0" err="1"/>
            <a:t>este</a:t>
          </a:r>
          <a:r>
            <a:rPr lang="en-US" sz="1400" kern="1200" dirty="0"/>
            <a:t> </a:t>
          </a:r>
          <a:r>
            <a:rPr lang="en-US" sz="1400" kern="1200" dirty="0" err="1"/>
            <a:t>disponibil</a:t>
          </a:r>
          <a:r>
            <a:rPr lang="en-US" sz="1400" kern="1200" dirty="0"/>
            <a:t> la </a:t>
          </a:r>
          <a:r>
            <a:rPr lang="en-US" sz="1400" kern="1200" dirty="0" err="1"/>
            <a:t>urmatorul</a:t>
          </a:r>
          <a:r>
            <a:rPr lang="en-US" sz="1400" kern="1200" dirty="0"/>
            <a:t> link de </a:t>
          </a:r>
          <a:r>
            <a:rPr lang="en-US" sz="1400" kern="1200" dirty="0" err="1"/>
            <a:t>github</a:t>
          </a:r>
          <a:r>
            <a:rPr lang="en-US" sz="1400" kern="1200" dirty="0"/>
            <a:t> : https://github.com/robertpgu/JournalApp</a:t>
          </a:r>
        </a:p>
      </dsp:txBody>
      <dsp:txXfrm>
        <a:off x="48151" y="4256961"/>
        <a:ext cx="5730632" cy="89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15F3CB3-C552-4F99-9F64-C846F5A32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3D7A304-BFB7-48AB-8E11-59203ACF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5846"/>
            <a:ext cx="4826498" cy="361062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 pentru Atelierul Digital – Android Fundamentals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2637B72-E643-4F5D-AD69-C1D3E57A6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56143"/>
            <a:ext cx="4826498" cy="1327421"/>
          </a:xfrm>
        </p:spPr>
        <p:txBody>
          <a:bodyPr anchor="t">
            <a:normAutofit/>
          </a:bodyPr>
          <a:lstStyle/>
          <a:p>
            <a:endParaRPr lang="en-US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App</a:t>
            </a:r>
          </a:p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Podgorencu Robert</a:t>
            </a:r>
          </a:p>
        </p:txBody>
      </p:sp>
    </p:spTree>
    <p:extLst>
      <p:ext uri="{BB962C8B-B14F-4D97-AF65-F5344CB8AC3E}">
        <p14:creationId xmlns:p14="http://schemas.microsoft.com/office/powerpoint/2010/main" val="109253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8DDA36F-D700-419B-8058-3DD0ECA5D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7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1AFA17F4-8A12-48DF-89FD-609BA632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Google Firestore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93BAF3-4453-4B0C-B8F8-083110ED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 cadrul acestei aplicatii am ales sa folosesc Google Firestore pentru a implementa activitatile si functiile de logare/creare de cont si salvare a conturilor facute de utilizatori si stocarea postarilor facute de acestia.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28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F2811F-61A7-4699-991E-929C28118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Multumesc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atentie</a:t>
            </a:r>
            <a:r>
              <a:rPr lang="en-US" b="1" dirty="0"/>
              <a:t>!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D05EC77-FACA-4241-9024-121F18C8C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F91EDB-BE50-458A-AC7D-0FE9F6B2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AAD8F17-F9D8-4FA9-BC45-81ECA454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1.Despre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?</a:t>
            </a:r>
          </a:p>
          <a:p>
            <a:r>
              <a:rPr lang="en-US" dirty="0"/>
              <a:t>2.Activities</a:t>
            </a:r>
          </a:p>
          <a:p>
            <a:pPr lvl="1"/>
            <a:r>
              <a:rPr lang="en-US" dirty="0"/>
              <a:t>2.1. </a:t>
            </a:r>
            <a:r>
              <a:rPr lang="en-US" dirty="0" err="1"/>
              <a:t>MainActivity</a:t>
            </a:r>
            <a:endParaRPr lang="en-US" dirty="0"/>
          </a:p>
          <a:p>
            <a:pPr lvl="1"/>
            <a:r>
              <a:rPr lang="en-US" dirty="0"/>
              <a:t>2.2. </a:t>
            </a:r>
            <a:r>
              <a:rPr lang="en-US" dirty="0" err="1"/>
              <a:t>LoginActivity</a:t>
            </a:r>
            <a:endParaRPr lang="en-US" dirty="0"/>
          </a:p>
          <a:p>
            <a:pPr lvl="1"/>
            <a:r>
              <a:rPr lang="en-US" dirty="0"/>
              <a:t>2.3. </a:t>
            </a:r>
            <a:r>
              <a:rPr lang="en-US" dirty="0" err="1"/>
              <a:t>CreateAccountActivity</a:t>
            </a:r>
            <a:endParaRPr lang="en-US" dirty="0"/>
          </a:p>
          <a:p>
            <a:pPr lvl="1"/>
            <a:r>
              <a:rPr lang="en-US" dirty="0"/>
              <a:t>2.4. </a:t>
            </a:r>
            <a:r>
              <a:rPr lang="en-US" dirty="0" err="1"/>
              <a:t>PostJournalActivity</a:t>
            </a:r>
            <a:endParaRPr lang="en-US" dirty="0"/>
          </a:p>
          <a:p>
            <a:pPr lvl="1"/>
            <a:r>
              <a:rPr lang="en-US" dirty="0"/>
              <a:t>2.5. </a:t>
            </a:r>
            <a:r>
              <a:rPr lang="en-US" dirty="0" err="1"/>
              <a:t>JournalListActivity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F02AD07-F75B-4970-938F-793B848B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en-US" sz="5200"/>
              <a:t>Despre ce este vorba?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Substituent conținut 2">
            <a:extLst>
              <a:ext uri="{FF2B5EF4-FFF2-40B4-BE49-F238E27FC236}">
                <a16:creationId xmlns:a16="http://schemas.microsoft.com/office/drawing/2014/main" id="{FB9E1C3F-E815-44C2-8F4F-1A50C44EA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50419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6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D7099D2A-365D-4733-9168-611E4E3B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BE873B4-0BA2-4014-B120-E533F687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r>
              <a:rPr lang="en-US" dirty="0" err="1"/>
              <a:t>Activitatile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intra in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sunt : </a:t>
            </a:r>
            <a:r>
              <a:rPr lang="en-US" dirty="0" err="1"/>
              <a:t>MainActivity</a:t>
            </a:r>
            <a:r>
              <a:rPr lang="en-US" dirty="0"/>
              <a:t>, LoginActivity,CreateAccountActivity,PostJournalActivity,JournalListActivity.</a:t>
            </a:r>
          </a:p>
          <a:p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reprezentata</a:t>
            </a:r>
            <a:r>
              <a:rPr lang="en-US" dirty="0"/>
              <a:t> in </a:t>
            </a:r>
            <a:r>
              <a:rPr lang="en-US" dirty="0" err="1"/>
              <a:t>diagrama</a:t>
            </a:r>
            <a:r>
              <a:rPr lang="en-US" dirty="0"/>
              <a:t>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ine 4">
            <a:extLst>
              <a:ext uri="{FF2B5EF4-FFF2-40B4-BE49-F238E27FC236}">
                <a16:creationId xmlns:a16="http://schemas.microsoft.com/office/drawing/2014/main" id="{DBB0A3FD-9B62-4D6A-831F-69697791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99" y="868081"/>
            <a:ext cx="423929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8C97484-B3DA-4DED-8B06-0A0FFB67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US"/>
              <a:t>MainActivity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F91369A-4C8F-4ED6-81E8-0F1ECEE7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en-US" dirty="0" err="1"/>
              <a:t>Acest</a:t>
            </a:r>
            <a:r>
              <a:rPr lang="en-US" dirty="0"/>
              <a:t> activity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pe care il </a:t>
            </a:r>
            <a:r>
              <a:rPr lang="en-US" dirty="0" err="1"/>
              <a:t>intalneste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porneste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data,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intampinat</a:t>
            </a:r>
            <a:r>
              <a:rPr lang="en-US" dirty="0"/>
              <a:t> de un </a:t>
            </a:r>
            <a:r>
              <a:rPr lang="en-US" dirty="0" err="1"/>
              <a:t>mesaj</a:t>
            </a:r>
            <a:r>
              <a:rPr lang="en-US" dirty="0"/>
              <a:t> de bun </a:t>
            </a:r>
            <a:r>
              <a:rPr lang="en-US" dirty="0" err="1"/>
              <a:t>venit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avanseze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apasand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“Get Started”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facandu</a:t>
            </a:r>
            <a:r>
              <a:rPr lang="en-US" dirty="0"/>
              <a:t>-se </a:t>
            </a:r>
            <a:r>
              <a:rPr lang="en-US" dirty="0" err="1"/>
              <a:t>tranzitia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LoginActivity</a:t>
            </a:r>
            <a:r>
              <a:rPr lang="en-US" dirty="0"/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22B3380C-48B0-4ADF-996E-541A74C2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634" y="745272"/>
            <a:ext cx="2509319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5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56963F9-036E-4CD0-BBB8-253D80A1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US"/>
              <a:t>LoginActivity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90FC100-8C0D-48E8-A3C8-718342113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 cu care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autentifice</a:t>
            </a:r>
            <a:r>
              <a:rPr lang="en-US" dirty="0"/>
              <a:t> ,in </a:t>
            </a:r>
            <a:r>
              <a:rPr lang="en-US" dirty="0" err="1"/>
              <a:t>cazul</a:t>
            </a:r>
            <a:r>
              <a:rPr lang="en-US" dirty="0"/>
              <a:t> in care are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,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apese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“Create Account”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trece</a:t>
            </a:r>
            <a:r>
              <a:rPr lang="en-US" dirty="0"/>
              <a:t> la </a:t>
            </a:r>
            <a:r>
              <a:rPr lang="en-US" dirty="0" err="1"/>
              <a:t>CreateAccountActivity</a:t>
            </a:r>
            <a:r>
              <a:rPr lang="en-US" dirty="0"/>
              <a:t> ,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data un </a:t>
            </a:r>
            <a:r>
              <a:rPr lang="en-US" dirty="0" err="1"/>
              <a:t>cont</a:t>
            </a:r>
            <a:r>
              <a:rPr lang="en-US" dirty="0"/>
              <a:t> .</a:t>
            </a:r>
          </a:p>
          <a:p>
            <a:r>
              <a:rPr lang="en-US" dirty="0"/>
              <a:t>Din moment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cu </a:t>
            </a:r>
            <a:r>
              <a:rPr lang="en-US" dirty="0" err="1"/>
              <a:t>folosind</a:t>
            </a:r>
            <a:r>
              <a:rPr lang="en-US" dirty="0"/>
              <a:t> Google Firebase ,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salvat</a:t>
            </a:r>
            <a:r>
              <a:rPr lang="en-US" dirty="0"/>
              <a:t> in Firebase.</a:t>
            </a:r>
          </a:p>
          <a:p>
            <a:endParaRPr lang="en-US" dirty="0"/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ine 4" descr="O imagine care conține text, captură de ecran, monitor&#10;&#10;Descriere generată automat">
            <a:extLst>
              <a:ext uri="{FF2B5EF4-FFF2-40B4-BE49-F238E27FC236}">
                <a16:creationId xmlns:a16="http://schemas.microsoft.com/office/drawing/2014/main" id="{1C115F6B-A74E-4A38-97BD-8CDF35F8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25" y="745272"/>
            <a:ext cx="2522738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0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A0D465D-D814-465C-A4ED-7C54DE3F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US"/>
              <a:t>CreateAccountActivity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B333830-05CB-4494-807B-2A9F18B0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LoginActivity</a:t>
            </a:r>
            <a:r>
              <a:rPr lang="en-US" dirty="0"/>
              <a:t> ,</a:t>
            </a:r>
            <a:r>
              <a:rPr lang="en-US" dirty="0" err="1"/>
              <a:t>acest</a:t>
            </a:r>
            <a:r>
              <a:rPr lang="en-US" dirty="0"/>
              <a:t> activity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Google </a:t>
            </a:r>
            <a:r>
              <a:rPr lang="en-US" dirty="0" err="1"/>
              <a:t>Firestore</a:t>
            </a:r>
            <a:endParaRPr lang="en-US" dirty="0"/>
          </a:p>
          <a:p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logare</a:t>
            </a:r>
            <a:r>
              <a:rPr lang="en-US" dirty="0"/>
              <a:t> ,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tranzitiona</a:t>
            </a:r>
            <a:r>
              <a:rPr lang="en-US" dirty="0"/>
              <a:t> direct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PostJournalActivity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“CREATE ACCOUNT” ,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salvat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88DDA11-DA6C-4CCF-9C8F-CCF1532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62" y="745272"/>
            <a:ext cx="246906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230B82F-74C6-4E5F-B8F2-60C49755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US" dirty="0" err="1"/>
              <a:t>PostJournalActivity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63DFC9-07D1-44BC-8BD9-A5C464B4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In </a:t>
            </a:r>
            <a:r>
              <a:rPr lang="en-US" sz="1500" dirty="0" err="1"/>
              <a:t>acest</a:t>
            </a:r>
            <a:r>
              <a:rPr lang="en-US" sz="1500" dirty="0"/>
              <a:t> </a:t>
            </a:r>
            <a:r>
              <a:rPr lang="en-US" sz="1500" dirty="0" err="1"/>
              <a:t>ecran</a:t>
            </a:r>
            <a:r>
              <a:rPr lang="en-US" sz="1500" dirty="0"/>
              <a:t> </a:t>
            </a:r>
            <a:r>
              <a:rPr lang="en-US" sz="1500" dirty="0" err="1"/>
              <a:t>utilizatorul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</a:t>
            </a:r>
            <a:r>
              <a:rPr lang="en-US" sz="1500" dirty="0" err="1"/>
              <a:t>sa</a:t>
            </a:r>
            <a:r>
              <a:rPr lang="en-US" sz="1500" dirty="0"/>
              <a:t> </a:t>
            </a:r>
            <a:r>
              <a:rPr lang="en-US" sz="1500" dirty="0" err="1"/>
              <a:t>isi</a:t>
            </a:r>
            <a:r>
              <a:rPr lang="en-US" sz="1500" dirty="0"/>
              <a:t> “</a:t>
            </a:r>
            <a:r>
              <a:rPr lang="en-US" sz="1500" dirty="0" err="1"/>
              <a:t>salveze</a:t>
            </a:r>
            <a:r>
              <a:rPr lang="en-US" sz="1500" dirty="0"/>
              <a:t> </a:t>
            </a:r>
            <a:r>
              <a:rPr lang="en-US" sz="1500" dirty="0" err="1"/>
              <a:t>amintirile</a:t>
            </a:r>
            <a:r>
              <a:rPr lang="en-US" sz="1500" dirty="0"/>
              <a:t>” </a:t>
            </a:r>
            <a:r>
              <a:rPr lang="en-US" sz="1500" dirty="0" err="1"/>
              <a:t>prin</a:t>
            </a:r>
            <a:r>
              <a:rPr lang="en-US" sz="1500" dirty="0"/>
              <a:t> </a:t>
            </a:r>
            <a:r>
              <a:rPr lang="en-US" sz="1500" dirty="0" err="1"/>
              <a:t>crearea</a:t>
            </a:r>
            <a:r>
              <a:rPr lang="en-US" sz="1500" dirty="0"/>
              <a:t> </a:t>
            </a:r>
            <a:r>
              <a:rPr lang="en-US" sz="1500" dirty="0" err="1"/>
              <a:t>unei</a:t>
            </a:r>
            <a:r>
              <a:rPr lang="en-US" sz="1500" dirty="0"/>
              <a:t> </a:t>
            </a:r>
            <a:r>
              <a:rPr lang="en-US" sz="1500" dirty="0" err="1"/>
              <a:t>postari</a:t>
            </a:r>
            <a:r>
              <a:rPr lang="en-US" sz="1500" dirty="0"/>
              <a:t> </a:t>
            </a:r>
            <a:r>
              <a:rPr lang="en-US" sz="1500" dirty="0" err="1"/>
              <a:t>formate</a:t>
            </a:r>
            <a:r>
              <a:rPr lang="en-US" sz="1500" dirty="0"/>
              <a:t> </a:t>
            </a:r>
            <a:r>
              <a:rPr lang="en-US" sz="1500" dirty="0" err="1"/>
              <a:t>dintr</a:t>
            </a:r>
            <a:r>
              <a:rPr lang="en-US" sz="1500" dirty="0"/>
              <a:t>-o </a:t>
            </a:r>
            <a:r>
              <a:rPr lang="en-US" sz="1500" dirty="0" err="1"/>
              <a:t>poza</a:t>
            </a:r>
            <a:r>
              <a:rPr lang="en-US" sz="1500" dirty="0"/>
              <a:t> </a:t>
            </a:r>
            <a:r>
              <a:rPr lang="en-US" sz="1500" dirty="0" err="1"/>
              <a:t>simbolica</a:t>
            </a:r>
            <a:r>
              <a:rPr lang="en-US" sz="1500" dirty="0"/>
              <a:t> ,un </a:t>
            </a:r>
            <a:r>
              <a:rPr lang="en-US" sz="1500" dirty="0" err="1"/>
              <a:t>titlu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o </a:t>
            </a:r>
            <a:r>
              <a:rPr lang="en-US" sz="1500" dirty="0" err="1"/>
              <a:t>descriere</a:t>
            </a:r>
            <a:r>
              <a:rPr lang="en-US" sz="1500" dirty="0"/>
              <a:t> in care </a:t>
            </a:r>
            <a:r>
              <a:rPr lang="en-US" sz="1500" dirty="0" err="1"/>
              <a:t>utilizatorul</a:t>
            </a:r>
            <a:r>
              <a:rPr lang="en-US" sz="1500" dirty="0"/>
              <a:t> </a:t>
            </a:r>
            <a:r>
              <a:rPr lang="en-US" sz="1500" dirty="0" err="1"/>
              <a:t>isi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</a:t>
            </a:r>
            <a:r>
              <a:rPr lang="en-US" sz="1500" dirty="0" err="1"/>
              <a:t>scrie</a:t>
            </a:r>
            <a:r>
              <a:rPr lang="en-US" sz="1500" dirty="0"/>
              <a:t> </a:t>
            </a:r>
            <a:r>
              <a:rPr lang="en-US" sz="1500" dirty="0" err="1"/>
              <a:t>gandurile</a:t>
            </a:r>
            <a:r>
              <a:rPr lang="en-US" sz="1500" dirty="0"/>
              <a:t> legate de </a:t>
            </a:r>
            <a:r>
              <a:rPr lang="en-US" sz="1500" dirty="0" err="1"/>
              <a:t>momentul</a:t>
            </a:r>
            <a:r>
              <a:rPr lang="en-US" sz="1500" dirty="0"/>
              <a:t> respective din </a:t>
            </a:r>
            <a:r>
              <a:rPr lang="en-US" sz="1500" dirty="0" err="1"/>
              <a:t>viata</a:t>
            </a:r>
            <a:r>
              <a:rPr lang="en-US" sz="1500" dirty="0"/>
              <a:t> </a:t>
            </a:r>
            <a:r>
              <a:rPr lang="en-US" sz="1500" dirty="0" err="1"/>
              <a:t>sa</a:t>
            </a:r>
            <a:r>
              <a:rPr lang="en-US" sz="15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In </a:t>
            </a:r>
            <a:r>
              <a:rPr lang="en-US" sz="1500" dirty="0" err="1"/>
              <a:t>acest</a:t>
            </a:r>
            <a:r>
              <a:rPr lang="en-US" sz="1500" dirty="0"/>
              <a:t> </a:t>
            </a:r>
            <a:r>
              <a:rPr lang="en-US" sz="1500" dirty="0" err="1"/>
              <a:t>ecran</a:t>
            </a:r>
            <a:r>
              <a:rPr lang="en-US" sz="1500" dirty="0"/>
              <a:t> </a:t>
            </a:r>
            <a:r>
              <a:rPr lang="en-US" sz="1500" dirty="0" err="1"/>
              <a:t>exista</a:t>
            </a:r>
            <a:r>
              <a:rPr lang="en-US" sz="1500" dirty="0"/>
              <a:t> 2 </a:t>
            </a:r>
            <a:r>
              <a:rPr lang="en-US" sz="1500" dirty="0" err="1"/>
              <a:t>butoane</a:t>
            </a:r>
            <a:r>
              <a:rPr lang="en-US" sz="1500" dirty="0"/>
              <a:t> , </a:t>
            </a:r>
            <a:r>
              <a:rPr lang="en-US" sz="1500" dirty="0" err="1"/>
              <a:t>cel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adaugarea</a:t>
            </a:r>
            <a:r>
              <a:rPr lang="en-US" sz="1500" dirty="0"/>
              <a:t> </a:t>
            </a:r>
            <a:r>
              <a:rPr lang="en-US" sz="1500" dirty="0" err="1"/>
              <a:t>pozei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cel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salvarea</a:t>
            </a:r>
            <a:r>
              <a:rPr lang="en-US" sz="1500" dirty="0"/>
              <a:t> </a:t>
            </a:r>
            <a:r>
              <a:rPr lang="en-US" sz="1500" dirty="0" err="1"/>
              <a:t>postarii</a:t>
            </a:r>
            <a:r>
              <a:rPr lang="en-US" sz="1500" dirty="0"/>
              <a:t>, </a:t>
            </a:r>
            <a:r>
              <a:rPr lang="en-US" sz="1500" dirty="0" err="1"/>
              <a:t>adaugarea</a:t>
            </a:r>
            <a:r>
              <a:rPr lang="en-US" sz="1500" dirty="0"/>
              <a:t> </a:t>
            </a:r>
            <a:r>
              <a:rPr lang="en-US" sz="1500" dirty="0" err="1"/>
              <a:t>pozei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obligatorie</a:t>
            </a:r>
            <a:r>
              <a:rPr lang="en-US" sz="1500" dirty="0"/>
              <a:t> </a:t>
            </a:r>
            <a:r>
              <a:rPr lang="en-US" sz="1500" dirty="0" err="1"/>
              <a:t>altfel</a:t>
            </a:r>
            <a:r>
              <a:rPr lang="en-US" sz="1500" dirty="0"/>
              <a:t> </a:t>
            </a:r>
            <a:r>
              <a:rPr lang="en-US" sz="1500" dirty="0" err="1"/>
              <a:t>utilizatorul</a:t>
            </a:r>
            <a:r>
              <a:rPr lang="en-US" sz="1500" dirty="0"/>
              <a:t> nu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putea</a:t>
            </a:r>
            <a:r>
              <a:rPr lang="en-US" sz="1500" dirty="0"/>
              <a:t> </a:t>
            </a:r>
            <a:r>
              <a:rPr lang="en-US" sz="1500" dirty="0" err="1"/>
              <a:t>avansa</a:t>
            </a:r>
            <a:r>
              <a:rPr lang="en-US" sz="1500" dirty="0"/>
              <a:t> </a:t>
            </a:r>
            <a:r>
              <a:rPr lang="en-US" sz="1500" dirty="0" err="1"/>
              <a:t>fara</a:t>
            </a:r>
            <a:r>
              <a:rPr lang="en-US" sz="1500" dirty="0"/>
              <a:t> a </a:t>
            </a:r>
            <a:r>
              <a:rPr lang="en-US" sz="1500" dirty="0" err="1"/>
              <a:t>completa</a:t>
            </a:r>
            <a:r>
              <a:rPr lang="en-US" sz="1500" dirty="0"/>
              <a:t> </a:t>
            </a:r>
            <a:r>
              <a:rPr lang="en-US" sz="1500" dirty="0" err="1"/>
              <a:t>toate</a:t>
            </a:r>
            <a:r>
              <a:rPr lang="en-US" sz="1500" dirty="0"/>
              <a:t> </a:t>
            </a:r>
            <a:r>
              <a:rPr lang="en-US" sz="1500" dirty="0" err="1"/>
              <a:t>campurile</a:t>
            </a:r>
            <a:r>
              <a:rPr lang="en-US" sz="15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500" dirty="0" err="1"/>
              <a:t>Stocarea</a:t>
            </a:r>
            <a:r>
              <a:rPr lang="en-US" sz="1500" dirty="0"/>
              <a:t> </a:t>
            </a:r>
            <a:r>
              <a:rPr lang="en-US" sz="1500" dirty="0" err="1"/>
              <a:t>postarii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fi </a:t>
            </a:r>
            <a:r>
              <a:rPr lang="en-US" sz="1500" dirty="0" err="1"/>
              <a:t>facuta</a:t>
            </a:r>
            <a:r>
              <a:rPr lang="en-US" sz="1500" dirty="0"/>
              <a:t> </a:t>
            </a:r>
            <a:r>
              <a:rPr lang="en-US" sz="1500" dirty="0" err="1"/>
              <a:t>prin</a:t>
            </a:r>
            <a:r>
              <a:rPr lang="en-US" sz="1500" dirty="0"/>
              <a:t> </a:t>
            </a:r>
            <a:r>
              <a:rPr lang="en-US" sz="1500" dirty="0" err="1"/>
              <a:t>intermediul</a:t>
            </a:r>
            <a:r>
              <a:rPr lang="en-US" sz="1500" dirty="0"/>
              <a:t> Google </a:t>
            </a:r>
            <a:r>
              <a:rPr lang="en-US" sz="1500" dirty="0" err="1"/>
              <a:t>Firestore</a:t>
            </a:r>
            <a:r>
              <a:rPr lang="en-US" sz="15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A7222939-16AC-4C1E-8445-6A4588B6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506" y="745272"/>
            <a:ext cx="2549576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5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691F587-4E23-4C2F-9A60-D08740EC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US" dirty="0" err="1"/>
              <a:t>JournalListActivity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35A0C9-9C96-4175-8111-4F20FA9F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amintirile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in agenda </a:t>
            </a:r>
            <a:r>
              <a:rPr lang="en-US" dirty="0" err="1"/>
              <a:t>sa</a:t>
            </a:r>
            <a:r>
              <a:rPr lang="en-US" dirty="0"/>
              <a:t> .</a:t>
            </a:r>
          </a:p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: </a:t>
            </a:r>
            <a:r>
              <a:rPr lang="en-US" dirty="0" err="1"/>
              <a:t>unul</a:t>
            </a:r>
            <a:r>
              <a:rPr lang="en-US" dirty="0"/>
              <a:t> cu </a:t>
            </a:r>
            <a:r>
              <a:rPr lang="en-US" dirty="0" err="1"/>
              <a:t>semnul</a:t>
            </a:r>
            <a:r>
              <a:rPr lang="en-US" dirty="0"/>
              <a:t> “+”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serveste</a:t>
            </a:r>
            <a:r>
              <a:rPr lang="en-US" dirty="0"/>
              <a:t> la </a:t>
            </a: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reprezenat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puncte</a:t>
            </a:r>
            <a:r>
              <a:rPr lang="en-US" dirty="0"/>
              <a:t> </a:t>
            </a:r>
            <a:r>
              <a:rPr lang="en-US" dirty="0" err="1"/>
              <a:t>verticale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 ii </a:t>
            </a:r>
            <a:r>
              <a:rPr lang="en-US" dirty="0" err="1"/>
              <a:t>dezvaluie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de Sign Out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iesi</a:t>
            </a:r>
            <a:r>
              <a:rPr lang="en-US" dirty="0"/>
              <a:t> din </a:t>
            </a:r>
            <a:r>
              <a:rPr lang="en-US" dirty="0" err="1"/>
              <a:t>contul</a:t>
            </a:r>
            <a:r>
              <a:rPr lang="en-US" dirty="0"/>
              <a:t> personal.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ine 4" descr="O imagine care conține text, electronice, ecran, monitor&#10;&#10;Descriere generată automat">
            <a:extLst>
              <a:ext uri="{FF2B5EF4-FFF2-40B4-BE49-F238E27FC236}">
                <a16:creationId xmlns:a16="http://schemas.microsoft.com/office/drawing/2014/main" id="{FBCB5FD8-C8D8-4127-8D3E-5E403532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81" y="745272"/>
            <a:ext cx="2442225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98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Trunchiere</Template>
  <TotalTime>92</TotalTime>
  <Words>537</Words>
  <Application>Microsoft Office PowerPoint</Application>
  <PresentationFormat>Ecran lat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Footlight MT Light</vt:lpstr>
      <vt:lpstr>Times New Roman</vt:lpstr>
      <vt:lpstr>ArchVTI</vt:lpstr>
      <vt:lpstr>Proiect pentru Atelierul Digital – Android Fundamentals</vt:lpstr>
      <vt:lpstr>Cuprins</vt:lpstr>
      <vt:lpstr>Despre ce este vorba?</vt:lpstr>
      <vt:lpstr>Activities</vt:lpstr>
      <vt:lpstr>MainActivity</vt:lpstr>
      <vt:lpstr>LoginActivity</vt:lpstr>
      <vt:lpstr>CreateAccountActivity</vt:lpstr>
      <vt:lpstr>PostJournalActivity</vt:lpstr>
      <vt:lpstr>JournalListActivity</vt:lpstr>
      <vt:lpstr>Google Firestore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pentru Atelierul Digital – Android Fundamentals</dc:title>
  <dc:creator>Robert PODGORENCU (109480)</dc:creator>
  <cp:lastModifiedBy>Robert PODGORENCU (109480)</cp:lastModifiedBy>
  <cp:revision>3</cp:revision>
  <dcterms:created xsi:type="dcterms:W3CDTF">2021-08-03T13:01:52Z</dcterms:created>
  <dcterms:modified xsi:type="dcterms:W3CDTF">2021-08-03T15:30:47Z</dcterms:modified>
</cp:coreProperties>
</file>