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79bbcece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79bbcece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79bbcec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79bbcec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79bbcec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79bbcec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79bbcece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79bbcece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79bbcece7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79bbcece7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79bbcece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79bbcece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9bbcece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9bbcece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79bbcece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79bbcece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9bbcece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9bbcece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79bbcece7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79bbcece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9bbcec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9bbcec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79bbcece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79bbcece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79bbcece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79bbcece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79bbcec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79bbcec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79bbcec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79bbcec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79bbcec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79bbcec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79bbcece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79bbcece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79bbcec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79bbcec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79bbcec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79bbcec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79bbce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79bbce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79bbcec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79bbcec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9bbcec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79bbcec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79bbcec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79bbcec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79bbcece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79bbcece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9bbcec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9bbcec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Programowanie rozproszone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Ziajkiewicz Artur</a:t>
            </a:r>
            <a:br>
              <a:rPr lang="pl"/>
            </a:br>
            <a:r>
              <a:rPr lang="pl"/>
              <a:t>Poręba Robert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Klient - serwer i RPC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Wywołanie odległej procedury odpowiada wysłaniu “zapytania“ do serwera. Odpowiedź serwera jest analogiem powrotu z procedury. W warunkach idealnych przebieg zdalnego wywołania procedury byłby identyczny jak wywołania lokalnego. Są jednak przypadki, które to ograniczają: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● duża czasochłonność wywołania zdalnego,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● brak możliwości przekazywania wskaźników,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● brak wspólnego środowiska pracy np. deskryptory wejścia – wyjścia, operacje systemu operacyjnego.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Zdalnie wywoływane programy i procedury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281200"/>
            <a:ext cx="85206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Program odległy jest odpowiednikiem serwera i zawiera jedną lub więcej procedur odległych oraz dane globalne. Do obszaru danych globalnych mają dostęp wszystkie procedury działające w ramach jednego programu.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1561388" y="1226550"/>
            <a:ext cx="6021219" cy="174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MPI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MPI jest definicją zbioru funkcji bibliotecznych dla C, C++ i Fortranu (bardzo ważny język w obliczeniach naukowo-inżynierskich) pozwalających na pisanie przenośnych programów realizujących model z przekazywaniem komunikatów.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ten wraz z protokołem oraz semantyką specyfikuje, jak jego elementy powinny się zachowywać w dowolnej implementacji.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 MPI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Celami MPI są wysoka jakość, skalowalność oraz przenośność. MPI jest dominującym modelem wykorzystywanym obecnie w klastrach komputerów oraz superkomputerach.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MPI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Uniwersalność </a:t>
            </a:r>
            <a:r>
              <a:rPr lang="pl"/>
              <a:t>- stosowany na wielu platformach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</a:t>
            </a:r>
            <a:r>
              <a:rPr lang="pl"/>
              <a:t>rozumiałość</a:t>
            </a:r>
            <a:r>
              <a:rPr lang="pl"/>
              <a:t> - równoległość i komunikacja są jawne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Mobilność - powoduje przenaszalność programu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Wygoda – pozwala na zrównoleglenie programu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Programowanie z MPI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Chęć korzystania z MPI deklarujemy w programie standardową dyrektywą #include: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#include &lt;mpi.h&gt;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Pierwszą instrukcją, którą musi wykonać program korzystający z MPI jest: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MPI_Init(&amp;argc, &amp;argv);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Instrukcja ta jest wykonywana przez wszystkie procesy. Ma ona za zadanie zainicjalizowanie środowiska MPI dla procesu, który ją wywołuje (man MPI_Init). Inicjalizacja informuje środowisko uruchomieniowe MPI o nowym procesie, jak również wykonuje inne czynności administracyjne.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Uruchamianie programu z MPI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komputerach laboratoryjnych zainstalowana jest implementacja MPI zwana MPICH, w wersji 1.4.1. W MPICH aplikacje uruchamiamy bezpośrednio za pomocą polecenia: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mpirun -np &lt;N&gt; &lt;ścieżka_programu&gt;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gdzie &lt;N&gt; to liczba procesów a &lt;ścieżka_programu&gt; to ścieżka do pliku wykonywalnego z aplikacją wykorzystującą MPI.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Synchronizacja procesów z MPI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Jednym z mechanizmów synchronizacji procesów w MPI jest tak zwana bariera (man MPI_Barrier). Pełni ona rolę punktu synchronizacyjnego, do którego każdy proces musi dojść, aby którykolwiek z nich mógł przejść dalej. Ważne jest, aby wszystkie procesy wywołały funkcję MPI_Barrier (dokładniej, wszystkie procesy w komunikatorze użytym jako parametr tej funkcji).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Mierzenie wydajności z MPI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Kolejnymi przydatnymi funkcjami MPI są funkcje do mierzenia czasu: MPI_Wtime oraz MPI_Wtick. Przykładowe użycie tych funkcji: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double startTime;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double endTime;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double executionTime;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startTime = MPI_Wtime();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// obliczenia, których czas trwania chcemy zmierzyć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endTime = MPI_Wtime();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executionTime = endTime - startTime;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Rozpraszanie obliczeń z MPI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Jednym z podstawowych problemów w obliczeniach rozproszonych jest podział pracy pomiędzy procesy. Problem ten staje się jeszcze bardziej interesujący, gdy dane wejściowe przekraczają pamięć dostępną dla pojedynczego procesu.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przypadku algorytmu Floyda-Warshalla danymi wejściowymi jest macierz sąsiedztwa grafu zawierająca wagi poszczególnych krawędzi. Chcielibyśmy podzielić ją tak, aby umożliwić efektywne wykonanie rozproszonej wersji algorytmu. Jednocześnie chcemy zapewnić, że w żadnym momencie nie będzie konieczności, aby pojedynczy proces przechowywał całą macierz lub znaczną jej część w pamięci.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tym celu macierz podzielimy wierszami na rozłączne bloki obejmujące sąsiednie wiersze tak, aby każdy proces przechowywał jeden blok. Co ważne, w celu zrównoważenia obciążenia pomiędzy procesami, chcemy, aby różnica w rozmiarze bloków przechowywanych przez dwa dowolne procesy nie przekraczała jednego wiersza.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programowanie rozproszone?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Programowanie rozproszone polega na współdzieleniu zasobów obliczeniowych w celu jednoczesnego obliczania danych.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obliczeniach rozproszonych zadanie obliczeniowe poddane zostaje dekompozycji, np. na programy, procesy, procesory.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Przykładem obliczeń rozproszonych są obliczenia na klastrach, w szczególności heterogenicznych.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Komunikacja i rozgłaszanie z MPI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Zgodnie z dotychczasowymi pomysłami, każdy proces posiada unikalny zbiór elementów macierzy sąsiedztwa. Jednocześnie, do obliczeń będzie potrzebował elementów posiadanych przez inne procesy. Procesy mogą więc chcieć rozgłosić w odpowiednim momencie część posiadanych przez siebie elementów macierzy do innych procesów.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Podstawowa komunikacja punkt do punktu pozwala budować dowolne wysokopoziomowe schematy komunikacji. Przykładowo, aby zaimplementować rozgłaszanie (zwane także komunikacją jeden do wszystkich), rozgłaszający — proces i — może bezpośrednio wysłać komunikat punkt do punktu do każdego odbierającego procesu j (j różne od i). Takie podejście jednak jest nieefektywne.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Co to MPICH?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MPICH – ogólnodostępna, darmowa i przenośna implementacja standardu MPI. Pozwala na przekazywanie komunikatów pomiędzy aplikacjami działającymi równolegle. Nadaje się do stosowania na małych klastrach.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Najnowszą wersję biblioteki MPICH można pobrać ze strony domowej projektu. Biblioteki MPICH można używać zarówno na systemach klasy MS Windows jak i Unix.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Rozwinięciem MPICH jest MPICH2.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Powstała także wersja tej biblioteki o nazwie MPICH-G2 pozwalająca uruchamiać aplikacje równoległe w środowiskach gridowych, z wykorzystaniem pakietu Globus Toolkit jako warstwy pośredniej. Dzięki temu rozwiązaniu aplikacja może działać na kilku klastrach rozproszonych geograficznie.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stosowane jest </a:t>
            </a:r>
            <a:r>
              <a:rPr lang="pl"/>
              <a:t>MPICH?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MPICH jest implementacją biblioteki sterowania procesem obliczeń równoległych na maszyny klasy PC. Protokół ten przeznaczony jest do sterowania procesem obliczeń równoległych w sieciach rozproszonych. Biblioteka procedur MPICH jest dostępna bezpłatnie. Najnowsza wersja tej biblioteki MPICH2 poza zapewnieniem bardziej wydajnych mechanizmów komunikacji posiada dodatkowo: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wsparcie dla komunikacji jednostronnej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rozszerzoną funkcjonalność MPI-IO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 czego ewoluowało </a:t>
            </a:r>
            <a:r>
              <a:rPr lang="pl"/>
              <a:t>MPICH?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MPICH to wydajna i szeroko przenośna implementacja standardu Message Passing Interface (MPI) (MPI-1, MPI-2 i MPI-3). </a:t>
            </a:r>
            <a:br>
              <a:rPr lang="pl"/>
            </a:br>
            <a:r>
              <a:rPr lang="pl"/>
              <a:t>Cele MPICH jest zapewnienie implementacji MPI, która efektywnie obsługuje różne platformy obliczeniowe i komunikacyjne, w tym klastry towarowe (systemy stacjonarne, systemy pamięci współdzielonej, architektury wielordzeniowe), sieci o dużej szybkości (10 Gigabit Ethernet, InfiniBand, Myrinet , Quadrics) i opatentowane systemy komputerowe high-end (Blue Gene, Cray), aby umożliwić najnowocześniejsze badania w MPI dzięki łatwej do rozbudowy modułowej strukturze dla innych pochodnych implementacji. </a:t>
            </a:r>
            <a:br>
              <a:rPr lang="pl"/>
            </a:br>
            <a:br>
              <a:rPr lang="pl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pl"/>
            </a:br>
            <a:r>
              <a:rPr lang="pl"/>
              <a:t>MPICH jest rozpowszechniany na licencji open source. Został przetestowany na kilku platformach, w tym Linux (na IA32 i x86-64), Mac OS / X (PowerPC i Intel), Solaris (32- i 64-bitowy) oraz Windows. </a:t>
            </a:r>
            <a:br>
              <a:rPr lang="pl"/>
            </a:br>
            <a:br>
              <a:rPr lang="pl"/>
            </a:br>
            <a:r>
              <a:rPr lang="pl"/>
              <a:t>MPICH został pierwotnie opracowany podczas procesu tworzenia standardów MPI, który rozpoczął się w 1992 roku, w celu dostarczenia opinii Forum MPI na temat problemów związanych z implementacją i użytecznością.</a:t>
            </a:r>
            <a:br>
              <a:rPr lang="pl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 Ta oryginalna implementacja została oparta na systemie przenośności Chameleon, aby zapewnić lekką warstwę implementacji (stąd nazwa MPICH od MPI over CHameleon).</a:t>
            </a:r>
            <a:br>
              <a:rPr lang="pl"/>
            </a:br>
            <a:br>
              <a:rPr lang="pl"/>
            </a:br>
            <a:r>
              <a:rPr lang="pl"/>
              <a:t> Około 2001 roku rozpoczęto prace nad nową implementacją o nazwie MPICH2. MPICH2 zaimplementował dodatkowe funkcje standardu MPI-2 w stosunku do tego, co zostało zaimplementowane w oryginalnym MPICH (obecnie określanym jako MPICH-1). Ostateczna wersja oryginalnego MPICH to 1.2.7p1. Numery wersji MPICH2 zostały ponownie uruchomione od 0,9 i kontynuowane do 1,5. </a:t>
            </a:r>
            <a:br>
              <a:rPr lang="pl"/>
            </a:br>
            <a:br>
              <a:rPr lang="pl"/>
            </a:br>
            <a:r>
              <a:rPr lang="pl"/>
              <a:t> Począwszy od głównego wydania w listopadzie 2012, nazwa projektu została zmieniona z powrotem na MPICH z numerem wersji 3.0.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Szczególną popularnością wśród użytkowników Internetu cieszą się projekty, w których użytkownicy udostępniają odpłatnie bądź nieodpłatnie moc obliczeniową swoich komputerów firmom prywatnym, instytucjom naukowym, rządowym lub osobom prywatnym. Obliczenia te opierają się na modelu klient-serwer. Użytkownik instaluje oprogramowanie (klienta), który pobiera dane (np. zadany przedział liczb, zbiór cząsteczek itp.) z serwera w celu ich przetworzenia. Po przetworzeniu pobranych danych klient przesyła serwerowi wyniki przeprowadzonych obliczeń, a następnie pobiera od serwera kolejne dane do przetworzenia.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projektować aplikację opartą na programowaniu rozproszonym</a:t>
            </a:r>
            <a:r>
              <a:rPr lang="pl"/>
              <a:t>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451150"/>
            <a:ext cx="85206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Przystępując do tworzenia aplikacji rozproszonej projektant ma do wyboru dwa różne podejścia: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● projektowanie z punktu widzenia komunikacji między procesami (communication-oriented design) główny nacisk kładzie na protokół komunikacyjny. W drugiej kolejności tworzone są programy klienta i serwera reagujące na zgłoszenia i wysyłające dane zgodnie z protokołem.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● projektowanie z punktu widzenia aplikacji (application-oriented design) rozpoczyna się od stworzenia aplikacji rozwiązującej problem. Po przetestowaniu jest ona dzielona na dwie lub więcej części. Na tym etapie dobudowuje się protokoły komunikacyjne.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40000" y="1054175"/>
            <a:ext cx="8520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Aby ułatwić projektowanie z punktu widzenia aplikacji opracowano model pojęciowy nazwany modelem wywołania procedury – RPC (Remote Procedure Call)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Model RPC umożliwia projektantowi (programiście) skupienie uwagi na samej aplikacji. Projektant może opracować zwykły, tradycyjny program rozwiązujący zadany problem, a dopiero potem podjąć próbę rozdzielenia go na części wykonywane na różnych komputerach.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wywołań procedur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340212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Program składa się z jednej lub wielu procedur, zazwyczaj zorganizowanych w hierarchię wywołań.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47713" y="1187024"/>
            <a:ext cx="4648574" cy="1866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Rozszerzenie modelu proceduralnego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40212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Program rozproszony wykorzystujący model zdalnego wywołania procedury. Linia podziału przebiega pomiędzy programem głównym a procedurą nr 3. Implementacja zdalnego wywołania wymaga użycia protokołu komunikacyjnego.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2205825" y="1170125"/>
            <a:ext cx="4732358" cy="207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Przebieg wykonania procedury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340212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Przepływ sterowania w sytuacji wywołania procedury i powrotu. Wykonanie programu biegnie przez program główny, następnie przez procedury A oraz B, po czym wraca do programu głównego.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529463" y="1252375"/>
            <a:ext cx="4085076" cy="205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Przebieg wykonania zdalnej procedury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3208650"/>
            <a:ext cx="85206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Przepływ sterowania w sytuacji wywołania zdalnej procedury. Linie przerywane pokazują przepływ sterowania między klientem i serwerem przy wywołaniu zdalnej procedury i powrocie z niej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2650838" y="1129825"/>
            <a:ext cx="3842325" cy="187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