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4"/>
    <p:sldMasterId id="2147483699" r:id="rId5"/>
    <p:sldMasterId id="2147483711" r:id="rId6"/>
    <p:sldMasterId id="2147483723" r:id="rId7"/>
    <p:sldMasterId id="2147483728" r:id="rId8"/>
    <p:sldMasterId id="2147483733" r:id="rId9"/>
    <p:sldMasterId id="2147483738" r:id="rId10"/>
    <p:sldMasterId id="2147483742" r:id="rId11"/>
    <p:sldMasterId id="2147483746" r:id="rId12"/>
  </p:sldMasterIdLst>
  <p:notesMasterIdLst>
    <p:notesMasterId r:id="rId25"/>
  </p:notesMasterIdLst>
  <p:handoutMasterIdLst>
    <p:handoutMasterId r:id="rId26"/>
  </p:handoutMasterIdLst>
  <p:sldIdLst>
    <p:sldId id="256" r:id="rId13"/>
    <p:sldId id="402" r:id="rId14"/>
    <p:sldId id="403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3" r:id="rId23"/>
    <p:sldId id="422" r:id="rId2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326"/>
    <a:srgbClr val="FF0000"/>
    <a:srgbClr val="FFFF00"/>
    <a:srgbClr val="008000"/>
    <a:srgbClr val="000B10"/>
    <a:srgbClr val="000000"/>
    <a:srgbClr val="FFFF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8D19CE-4AA4-4EA9-9343-F94FFDBFE580}" v="1" dt="2018-12-20T10:10:17.264"/>
    <p1510:client id="{FC88A3C9-CF6C-45EF-B61A-9D9D4894720A}" v="1" dt="2018-12-20T12:30:51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969" y="60"/>
      </p:cViewPr>
      <p:guideLst>
        <p:guide orient="horz" pos="216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27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170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win Okken" userId="3c0198b5-a1fd-4007-b228-1dc11aa6d862" providerId="ADAL" clId="{45542C47-386D-4262-B7B3-C5FCAE6C459A}"/>
  </pc:docChgLst>
  <pc:docChgLst>
    <pc:chgData name="Raymond Blankestijn" userId="44588e13-28c3-41b7-bd5a-83424f9683db" providerId="ADAL" clId="{FC88A3C9-CF6C-45EF-B61A-9D9D4894720A}"/>
    <pc:docChg chg="modSld modMainMaster">
      <pc:chgData name="Raymond Blankestijn" userId="44588e13-28c3-41b7-bd5a-83424f9683db" providerId="ADAL" clId="{FC88A3C9-CF6C-45EF-B61A-9D9D4894720A}" dt="2018-12-20T12:30:51.724" v="0"/>
      <pc:docMkLst>
        <pc:docMk/>
      </pc:docMkLst>
      <pc:sldChg chg="modSp">
        <pc:chgData name="Raymond Blankestijn" userId="44588e13-28c3-41b7-bd5a-83424f9683db" providerId="ADAL" clId="{FC88A3C9-CF6C-45EF-B61A-9D9D4894720A}" dt="2018-12-20T12:30:51.724" v="0"/>
        <pc:sldMkLst>
          <pc:docMk/>
          <pc:sldMk cId="0" sldId="256"/>
        </pc:sld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0" sldId="256"/>
            <ac:spMk id="4099" creationId="{00000000-0000-0000-0000-00000000000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0" sldId="256"/>
            <ac:spMk id="4102" creationId="{00000000-0000-0000-0000-000000000000}"/>
          </ac:spMkLst>
        </pc:spChg>
      </pc:sldChg>
      <pc:sldChg chg="modSp">
        <pc:chgData name="Raymond Blankestijn" userId="44588e13-28c3-41b7-bd5a-83424f9683db" providerId="ADAL" clId="{FC88A3C9-CF6C-45EF-B61A-9D9D4894720A}" dt="2018-12-20T12:30:51.724" v="0"/>
        <pc:sldMkLst>
          <pc:docMk/>
          <pc:sldMk cId="0" sldId="402"/>
        </pc:sld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0" sldId="402"/>
            <ac:spMk id="286722" creationId="{00000000-0000-0000-0000-000000000000}"/>
          </ac:spMkLst>
        </pc:spChg>
      </pc:sldChg>
      <pc:sldChg chg="modSp">
        <pc:chgData name="Raymond Blankestijn" userId="44588e13-28c3-41b7-bd5a-83424f9683db" providerId="ADAL" clId="{FC88A3C9-CF6C-45EF-B61A-9D9D4894720A}" dt="2018-12-20T12:30:51.724" v="0"/>
        <pc:sldMkLst>
          <pc:docMk/>
          <pc:sldMk cId="3882768212" sldId="403"/>
        </pc:sld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3882768212" sldId="403"/>
            <ac:spMk id="286722" creationId="{00000000-0000-0000-0000-00000000000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3882768212" sldId="403"/>
            <ac:spMk id="286724" creationId="{00000000-0000-0000-0000-000000000000}"/>
          </ac:spMkLst>
        </pc:spChg>
      </pc:sldChg>
      <pc:sldChg chg="modSp">
        <pc:chgData name="Raymond Blankestijn" userId="44588e13-28c3-41b7-bd5a-83424f9683db" providerId="ADAL" clId="{FC88A3C9-CF6C-45EF-B61A-9D9D4894720A}" dt="2018-12-20T12:30:51.724" v="0"/>
        <pc:sldMkLst>
          <pc:docMk/>
          <pc:sldMk cId="1032705359" sldId="415"/>
        </pc:sld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1032705359" sldId="415"/>
            <ac:spMk id="286722" creationId="{00000000-0000-0000-0000-00000000000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1032705359" sldId="415"/>
            <ac:spMk id="286724" creationId="{00000000-0000-0000-0000-000000000000}"/>
          </ac:spMkLst>
        </pc:spChg>
      </pc:sldChg>
      <pc:sldChg chg="modSp">
        <pc:chgData name="Raymond Blankestijn" userId="44588e13-28c3-41b7-bd5a-83424f9683db" providerId="ADAL" clId="{FC88A3C9-CF6C-45EF-B61A-9D9D4894720A}" dt="2018-12-20T12:30:51.724" v="0"/>
        <pc:sldMkLst>
          <pc:docMk/>
          <pc:sldMk cId="585643870" sldId="416"/>
        </pc:sld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585643870" sldId="416"/>
            <ac:spMk id="286722" creationId="{00000000-0000-0000-0000-00000000000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585643870" sldId="416"/>
            <ac:spMk id="286724" creationId="{00000000-0000-0000-0000-000000000000}"/>
          </ac:spMkLst>
        </pc:spChg>
      </pc:sldChg>
      <pc:sldChg chg="modSp">
        <pc:chgData name="Raymond Blankestijn" userId="44588e13-28c3-41b7-bd5a-83424f9683db" providerId="ADAL" clId="{FC88A3C9-CF6C-45EF-B61A-9D9D4894720A}" dt="2018-12-20T12:30:51.724" v="0"/>
        <pc:sldMkLst>
          <pc:docMk/>
          <pc:sldMk cId="2259006601" sldId="417"/>
        </pc:sld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2259006601" sldId="417"/>
            <ac:spMk id="286722" creationId="{00000000-0000-0000-0000-00000000000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2259006601" sldId="417"/>
            <ac:spMk id="286724" creationId="{00000000-0000-0000-0000-000000000000}"/>
          </ac:spMkLst>
        </pc:spChg>
      </pc:sldChg>
      <pc:sldChg chg="modSp">
        <pc:chgData name="Raymond Blankestijn" userId="44588e13-28c3-41b7-bd5a-83424f9683db" providerId="ADAL" clId="{FC88A3C9-CF6C-45EF-B61A-9D9D4894720A}" dt="2018-12-20T12:30:51.724" v="0"/>
        <pc:sldMkLst>
          <pc:docMk/>
          <pc:sldMk cId="974645450" sldId="418"/>
        </pc:sld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974645450" sldId="418"/>
            <ac:spMk id="286722" creationId="{00000000-0000-0000-0000-00000000000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974645450" sldId="418"/>
            <ac:spMk id="286724" creationId="{00000000-0000-0000-0000-000000000000}"/>
          </ac:spMkLst>
        </pc:spChg>
      </pc:sldChg>
      <pc:sldChg chg="modSp">
        <pc:chgData name="Raymond Blankestijn" userId="44588e13-28c3-41b7-bd5a-83424f9683db" providerId="ADAL" clId="{FC88A3C9-CF6C-45EF-B61A-9D9D4894720A}" dt="2018-12-20T12:30:51.724" v="0"/>
        <pc:sldMkLst>
          <pc:docMk/>
          <pc:sldMk cId="3439100243" sldId="419"/>
        </pc:sld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3439100243" sldId="419"/>
            <ac:spMk id="286722" creationId="{00000000-0000-0000-0000-00000000000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3439100243" sldId="419"/>
            <ac:spMk id="286724" creationId="{00000000-0000-0000-0000-000000000000}"/>
          </ac:spMkLst>
        </pc:spChg>
      </pc:sldChg>
      <pc:sldChg chg="modSp">
        <pc:chgData name="Raymond Blankestijn" userId="44588e13-28c3-41b7-bd5a-83424f9683db" providerId="ADAL" clId="{FC88A3C9-CF6C-45EF-B61A-9D9D4894720A}" dt="2018-12-20T12:30:51.724" v="0"/>
        <pc:sldMkLst>
          <pc:docMk/>
          <pc:sldMk cId="4214478838" sldId="420"/>
        </pc:sld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4214478838" sldId="420"/>
            <ac:spMk id="286722" creationId="{00000000-0000-0000-0000-00000000000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4214478838" sldId="420"/>
            <ac:spMk id="286724" creationId="{00000000-0000-0000-0000-000000000000}"/>
          </ac:spMkLst>
        </pc:spChg>
      </pc:sldChg>
      <pc:sldChg chg="modSp">
        <pc:chgData name="Raymond Blankestijn" userId="44588e13-28c3-41b7-bd5a-83424f9683db" providerId="ADAL" clId="{FC88A3C9-CF6C-45EF-B61A-9D9D4894720A}" dt="2018-12-20T12:30:51.724" v="0"/>
        <pc:sldMkLst>
          <pc:docMk/>
          <pc:sldMk cId="498830574" sldId="421"/>
        </pc:sld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498830574" sldId="421"/>
            <ac:spMk id="6" creationId="{9A9C759A-F8F4-460F-83F7-FE549EE41985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498830574" sldId="421"/>
            <ac:spMk id="286722" creationId="{00000000-0000-0000-0000-00000000000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498830574" sldId="421"/>
            <ac:spMk id="286724" creationId="{00000000-0000-0000-0000-000000000000}"/>
          </ac:spMkLst>
        </pc:spChg>
      </pc:sldChg>
      <pc:sldChg chg="modSp">
        <pc:chgData name="Raymond Blankestijn" userId="44588e13-28c3-41b7-bd5a-83424f9683db" providerId="ADAL" clId="{FC88A3C9-CF6C-45EF-B61A-9D9D4894720A}" dt="2018-12-20T12:30:51.724" v="0"/>
        <pc:sldMkLst>
          <pc:docMk/>
          <pc:sldMk cId="3059198207" sldId="422"/>
        </pc:sld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3059198207" sldId="422"/>
            <ac:spMk id="5" creationId="{F4B44B7B-0674-42DC-853F-22EBAC768F61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3059198207" sldId="422"/>
            <ac:spMk id="286722" creationId="{00000000-0000-0000-0000-00000000000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3059198207" sldId="422"/>
            <ac:spMk id="286724" creationId="{00000000-0000-0000-0000-000000000000}"/>
          </ac:spMkLst>
        </pc:spChg>
      </pc:sldChg>
      <pc:sldChg chg="modSp">
        <pc:chgData name="Raymond Blankestijn" userId="44588e13-28c3-41b7-bd5a-83424f9683db" providerId="ADAL" clId="{FC88A3C9-CF6C-45EF-B61A-9D9D4894720A}" dt="2018-12-20T12:30:51.724" v="0"/>
        <pc:sldMkLst>
          <pc:docMk/>
          <pc:sldMk cId="4041736267" sldId="423"/>
        </pc:sld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4041736267" sldId="423"/>
            <ac:spMk id="5" creationId="{182BC918-CD7D-4A47-B9E3-739644300681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4041736267" sldId="423"/>
            <ac:spMk id="286722" creationId="{00000000-0000-0000-0000-00000000000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k cId="4041736267" sldId="423"/>
            <ac:spMk id="286724" creationId="{00000000-0000-0000-0000-000000000000}"/>
          </ac:spMkLst>
        </pc:spChg>
      </pc:sldChg>
      <pc:sldMasterChg chg="modSp modSldLayout">
        <pc:chgData name="Raymond Blankestijn" userId="44588e13-28c3-41b7-bd5a-83424f9683db" providerId="ADAL" clId="{FC88A3C9-CF6C-45EF-B61A-9D9D4894720A}" dt="2018-12-20T12:30:51.724" v="0"/>
        <pc:sldMasterMkLst>
          <pc:docMk/>
          <pc:sldMasterMk cId="826792649" sldId="2147483687"/>
        </pc:sldMaster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826792649" sldId="2147483687"/>
            <ac:spMk id="2" creationId="{00000000-0000-0000-0000-00000000000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826792649" sldId="2147483687"/>
            <ac:spMk id="3" creationId="{00000000-0000-0000-0000-00000000000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826792649" sldId="2147483687"/>
            <ac:spMk id="9" creationId="{6F8581CC-EE08-4863-82B7-2C5E9BE094FC}"/>
          </ac:spMkLst>
        </pc:spChg>
        <pc:picChg chg="mod">
          <ac:chgData name="Raymond Blankestijn" userId="44588e13-28c3-41b7-bd5a-83424f9683db" providerId="ADAL" clId="{FC88A3C9-CF6C-45EF-B61A-9D9D4894720A}" dt="2018-12-20T12:30:51.724" v="0"/>
          <ac:picMkLst>
            <pc:docMk/>
            <pc:sldMasterMk cId="826792649" sldId="2147483687"/>
            <ac:picMk id="10" creationId="{9BAB9F5B-B174-474E-977B-71189F655BBC}"/>
          </ac:picMkLst>
        </pc:pic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826792649" sldId="2147483687"/>
            <pc:sldLayoutMk cId="1124850405" sldId="2147483688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1124850405" sldId="2147483688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1124850405" sldId="2147483688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1124850405" sldId="2147483688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1124850405" sldId="2147483688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1124850405" sldId="2147483688"/>
              <ac:spMk id="6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826792649" sldId="2147483687"/>
            <pc:sldLayoutMk cId="2617288161" sldId="2147483689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617288161" sldId="2147483689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617288161" sldId="2147483689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617288161" sldId="2147483689"/>
              <ac:spMk id="6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826792649" sldId="2147483687"/>
            <pc:sldLayoutMk cId="3893371216" sldId="2147483690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3893371216" sldId="2147483690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3893371216" sldId="2147483690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3893371216" sldId="2147483690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3893371216" sldId="2147483690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3893371216" sldId="2147483690"/>
              <ac:spMk id="6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826792649" sldId="2147483687"/>
            <pc:sldLayoutMk cId="1921479185" sldId="2147483691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1921479185" sldId="2147483691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1921479185" sldId="2147483691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1921479185" sldId="2147483691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1921479185" sldId="2147483691"/>
              <ac:spMk id="6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1921479185" sldId="2147483691"/>
              <ac:spMk id="7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826792649" sldId="2147483687"/>
            <pc:sldLayoutMk cId="2714499224" sldId="2147483692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714499224" sldId="2147483692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714499224" sldId="2147483692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714499224" sldId="2147483692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714499224" sldId="2147483692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714499224" sldId="2147483692"/>
              <ac:spMk id="6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714499224" sldId="2147483692"/>
              <ac:spMk id="7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714499224" sldId="2147483692"/>
              <ac:spMk id="8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714499224" sldId="2147483692"/>
              <ac:spMk id="9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826792649" sldId="2147483687"/>
            <pc:sldLayoutMk cId="2089997807" sldId="2147483693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089997807" sldId="2147483693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089997807" sldId="2147483693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089997807" sldId="2147483693"/>
              <ac:spMk id="5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826792649" sldId="2147483687"/>
            <pc:sldLayoutMk cId="3626130893" sldId="2147483694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3626130893" sldId="2147483694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3626130893" sldId="2147483694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3626130893" sldId="2147483694"/>
              <ac:spMk id="4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826792649" sldId="2147483687"/>
            <pc:sldLayoutMk cId="3783816665" sldId="2147483695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3783816665" sldId="2147483695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3783816665" sldId="2147483695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3783816665" sldId="2147483695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3783816665" sldId="2147483695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3783816665" sldId="2147483695"/>
              <ac:spMk id="6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3783816665" sldId="2147483695"/>
              <ac:spMk id="7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826792649" sldId="2147483687"/>
            <pc:sldLayoutMk cId="2580933165" sldId="2147483696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580933165" sldId="2147483696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580933165" sldId="2147483696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580933165" sldId="2147483696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580933165" sldId="2147483696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580933165" sldId="2147483696"/>
              <ac:spMk id="6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2580933165" sldId="2147483696"/>
              <ac:spMk id="7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826792649" sldId="2147483687"/>
            <pc:sldLayoutMk cId="3833005022" sldId="2147483697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3833005022" sldId="2147483697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3833005022" sldId="2147483697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3833005022" sldId="2147483697"/>
              <ac:spMk id="6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826792649" sldId="2147483687"/>
            <pc:sldLayoutMk cId="1125684483" sldId="2147483698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1125684483" sldId="2147483698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1125684483" sldId="2147483698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1125684483" sldId="2147483698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1125684483" sldId="2147483698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826792649" sldId="2147483687"/>
              <pc:sldLayoutMk cId="1125684483" sldId="2147483698"/>
              <ac:spMk id="6" creationId="{00000000-0000-0000-0000-000000000000}"/>
            </ac:spMkLst>
          </pc:spChg>
        </pc:sldLayoutChg>
      </pc:sldMasterChg>
      <pc:sldMasterChg chg="modSp modSldLayout">
        <pc:chgData name="Raymond Blankestijn" userId="44588e13-28c3-41b7-bd5a-83424f9683db" providerId="ADAL" clId="{FC88A3C9-CF6C-45EF-B61A-9D9D4894720A}" dt="2018-12-20T12:30:51.724" v="0"/>
        <pc:sldMasterMkLst>
          <pc:docMk/>
          <pc:sldMasterMk cId="3719273715" sldId="2147483699"/>
        </pc:sldMaster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3719273715" sldId="2147483699"/>
            <ac:spMk id="2" creationId="{00000000-0000-0000-0000-00000000000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3719273715" sldId="2147483699"/>
            <ac:spMk id="3" creationId="{00000000-0000-0000-0000-00000000000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3719273715" sldId="2147483699"/>
            <ac:spMk id="9" creationId="{6F8581CC-EE08-4863-82B7-2C5E9BE094FC}"/>
          </ac:spMkLst>
        </pc:spChg>
        <pc:picChg chg="mod">
          <ac:chgData name="Raymond Blankestijn" userId="44588e13-28c3-41b7-bd5a-83424f9683db" providerId="ADAL" clId="{FC88A3C9-CF6C-45EF-B61A-9D9D4894720A}" dt="2018-12-20T12:30:51.724" v="0"/>
          <ac:picMkLst>
            <pc:docMk/>
            <pc:sldMasterMk cId="3719273715" sldId="2147483699"/>
            <ac:picMk id="10" creationId="{9BAB9F5B-B174-474E-977B-71189F655BBC}"/>
          </ac:picMkLst>
        </pc:pic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3719273715" sldId="2147483699"/>
            <pc:sldLayoutMk cId="1702365050" sldId="2147483700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1702365050" sldId="2147483700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1702365050" sldId="2147483700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1702365050" sldId="2147483700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1702365050" sldId="2147483700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1702365050" sldId="2147483700"/>
              <ac:spMk id="6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3719273715" sldId="2147483699"/>
            <pc:sldLayoutMk cId="335053088" sldId="2147483701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335053088" sldId="2147483701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335053088" sldId="2147483701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335053088" sldId="2147483701"/>
              <ac:spMk id="6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3719273715" sldId="2147483699"/>
            <pc:sldLayoutMk cId="2244457654" sldId="2147483702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244457654" sldId="2147483702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244457654" sldId="2147483702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244457654" sldId="2147483702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244457654" sldId="2147483702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244457654" sldId="2147483702"/>
              <ac:spMk id="6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3719273715" sldId="2147483699"/>
            <pc:sldLayoutMk cId="751763926" sldId="2147483703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751763926" sldId="2147483703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751763926" sldId="2147483703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751763926" sldId="2147483703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751763926" sldId="2147483703"/>
              <ac:spMk id="6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751763926" sldId="2147483703"/>
              <ac:spMk id="7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3719273715" sldId="2147483699"/>
            <pc:sldLayoutMk cId="922792708" sldId="2147483704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922792708" sldId="2147483704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922792708" sldId="2147483704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922792708" sldId="2147483704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922792708" sldId="2147483704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922792708" sldId="2147483704"/>
              <ac:spMk id="6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922792708" sldId="2147483704"/>
              <ac:spMk id="7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922792708" sldId="2147483704"/>
              <ac:spMk id="8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922792708" sldId="2147483704"/>
              <ac:spMk id="9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3719273715" sldId="2147483699"/>
            <pc:sldLayoutMk cId="248957029" sldId="2147483705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48957029" sldId="2147483705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48957029" sldId="2147483705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48957029" sldId="2147483705"/>
              <ac:spMk id="5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3719273715" sldId="2147483699"/>
            <pc:sldLayoutMk cId="1457047701" sldId="2147483706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1457047701" sldId="2147483706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1457047701" sldId="2147483706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1457047701" sldId="2147483706"/>
              <ac:spMk id="4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3719273715" sldId="2147483699"/>
            <pc:sldLayoutMk cId="2106440578" sldId="2147483707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106440578" sldId="2147483707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106440578" sldId="2147483707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106440578" sldId="2147483707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106440578" sldId="2147483707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106440578" sldId="2147483707"/>
              <ac:spMk id="6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106440578" sldId="2147483707"/>
              <ac:spMk id="7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3719273715" sldId="2147483699"/>
            <pc:sldLayoutMk cId="2731124102" sldId="2147483708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731124102" sldId="2147483708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731124102" sldId="2147483708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731124102" sldId="2147483708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731124102" sldId="2147483708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731124102" sldId="2147483708"/>
              <ac:spMk id="6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2731124102" sldId="2147483708"/>
              <ac:spMk id="7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3719273715" sldId="2147483699"/>
            <pc:sldLayoutMk cId="556903444" sldId="2147483709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556903444" sldId="2147483709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556903444" sldId="2147483709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556903444" sldId="2147483709"/>
              <ac:spMk id="6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3719273715" sldId="2147483699"/>
            <pc:sldLayoutMk cId="114345318" sldId="2147483710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114345318" sldId="2147483710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114345318" sldId="2147483710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114345318" sldId="2147483710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114345318" sldId="2147483710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19273715" sldId="2147483699"/>
              <pc:sldLayoutMk cId="114345318" sldId="2147483710"/>
              <ac:spMk id="6" creationId="{00000000-0000-0000-0000-000000000000}"/>
            </ac:spMkLst>
          </pc:spChg>
        </pc:sldLayoutChg>
      </pc:sldMasterChg>
      <pc:sldMasterChg chg="modSp modSldLayout">
        <pc:chgData name="Raymond Blankestijn" userId="44588e13-28c3-41b7-bd5a-83424f9683db" providerId="ADAL" clId="{FC88A3C9-CF6C-45EF-B61A-9D9D4894720A}" dt="2018-12-20T12:30:51.724" v="0"/>
        <pc:sldMasterMkLst>
          <pc:docMk/>
          <pc:sldMasterMk cId="4185069456" sldId="2147483711"/>
        </pc:sldMaster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4185069456" sldId="2147483711"/>
            <ac:spMk id="2" creationId="{00000000-0000-0000-0000-00000000000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4185069456" sldId="2147483711"/>
            <ac:spMk id="3" creationId="{00000000-0000-0000-0000-00000000000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4185069456" sldId="2147483711"/>
            <ac:spMk id="9" creationId="{6F8581CC-EE08-4863-82B7-2C5E9BE094FC}"/>
          </ac:spMkLst>
        </pc:spChg>
        <pc:picChg chg="mod">
          <ac:chgData name="Raymond Blankestijn" userId="44588e13-28c3-41b7-bd5a-83424f9683db" providerId="ADAL" clId="{FC88A3C9-CF6C-45EF-B61A-9D9D4894720A}" dt="2018-12-20T12:30:51.724" v="0"/>
          <ac:picMkLst>
            <pc:docMk/>
            <pc:sldMasterMk cId="4185069456" sldId="2147483711"/>
            <ac:picMk id="10" creationId="{9BAB9F5B-B174-474E-977B-71189F655BBC}"/>
          </ac:picMkLst>
        </pc:pic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4185069456" sldId="2147483711"/>
            <pc:sldLayoutMk cId="3916011877" sldId="2147483712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3916011877" sldId="2147483712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3916011877" sldId="2147483712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3916011877" sldId="2147483712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3916011877" sldId="2147483712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3916011877" sldId="2147483712"/>
              <ac:spMk id="6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4185069456" sldId="2147483711"/>
            <pc:sldLayoutMk cId="3000291554" sldId="2147483713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3000291554" sldId="2147483713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3000291554" sldId="2147483713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3000291554" sldId="2147483713"/>
              <ac:spMk id="6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4185069456" sldId="2147483711"/>
            <pc:sldLayoutMk cId="141726546" sldId="2147483714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141726546" sldId="2147483714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141726546" sldId="2147483714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141726546" sldId="2147483714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141726546" sldId="2147483714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141726546" sldId="2147483714"/>
              <ac:spMk id="6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4185069456" sldId="2147483711"/>
            <pc:sldLayoutMk cId="4261800095" sldId="2147483715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261800095" sldId="2147483715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261800095" sldId="2147483715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261800095" sldId="2147483715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261800095" sldId="2147483715"/>
              <ac:spMk id="6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261800095" sldId="2147483715"/>
              <ac:spMk id="7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4185069456" sldId="2147483711"/>
            <pc:sldLayoutMk cId="4167096083" sldId="2147483716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167096083" sldId="2147483716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167096083" sldId="2147483716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167096083" sldId="2147483716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167096083" sldId="2147483716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167096083" sldId="2147483716"/>
              <ac:spMk id="6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167096083" sldId="2147483716"/>
              <ac:spMk id="7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167096083" sldId="2147483716"/>
              <ac:spMk id="8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167096083" sldId="2147483716"/>
              <ac:spMk id="9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4185069456" sldId="2147483711"/>
            <pc:sldLayoutMk cId="2599957597" sldId="2147483717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2599957597" sldId="2147483717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2599957597" sldId="2147483717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2599957597" sldId="2147483717"/>
              <ac:spMk id="5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4185069456" sldId="2147483711"/>
            <pc:sldLayoutMk cId="1969593646" sldId="2147483718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1969593646" sldId="2147483718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1969593646" sldId="2147483718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1969593646" sldId="2147483718"/>
              <ac:spMk id="4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4185069456" sldId="2147483711"/>
            <pc:sldLayoutMk cId="4100393140" sldId="2147483719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100393140" sldId="2147483719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100393140" sldId="2147483719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100393140" sldId="2147483719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100393140" sldId="2147483719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100393140" sldId="2147483719"/>
              <ac:spMk id="6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100393140" sldId="2147483719"/>
              <ac:spMk id="7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4185069456" sldId="2147483711"/>
            <pc:sldLayoutMk cId="2393574987" sldId="2147483720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2393574987" sldId="2147483720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2393574987" sldId="2147483720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2393574987" sldId="2147483720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2393574987" sldId="2147483720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2393574987" sldId="2147483720"/>
              <ac:spMk id="6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2393574987" sldId="2147483720"/>
              <ac:spMk id="7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4185069456" sldId="2147483711"/>
            <pc:sldLayoutMk cId="4192636034" sldId="2147483721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192636034" sldId="2147483721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192636034" sldId="2147483721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4192636034" sldId="2147483721"/>
              <ac:spMk id="6" creationId="{00000000-0000-0000-0000-000000000000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4185069456" sldId="2147483711"/>
            <pc:sldLayoutMk cId="2995905779" sldId="2147483722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2995905779" sldId="2147483722"/>
              <ac:spMk id="2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2995905779" sldId="2147483722"/>
              <ac:spMk id="3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2995905779" sldId="2147483722"/>
              <ac:spMk id="4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2995905779" sldId="2147483722"/>
              <ac:spMk id="5" creationId="{00000000-0000-0000-0000-000000000000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85069456" sldId="2147483711"/>
              <pc:sldLayoutMk cId="2995905779" sldId="2147483722"/>
              <ac:spMk id="6" creationId="{00000000-0000-0000-0000-000000000000}"/>
            </ac:spMkLst>
          </pc:spChg>
        </pc:sldLayoutChg>
      </pc:sldMasterChg>
      <pc:sldMasterChg chg="modSp modSldLayout">
        <pc:chgData name="Raymond Blankestijn" userId="44588e13-28c3-41b7-bd5a-83424f9683db" providerId="ADAL" clId="{FC88A3C9-CF6C-45EF-B61A-9D9D4894720A}" dt="2018-12-20T12:30:51.724" v="0"/>
        <pc:sldMasterMkLst>
          <pc:docMk/>
          <pc:sldMasterMk cId="1280700526" sldId="2147483723"/>
        </pc:sldMaster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1280700526" sldId="2147483723"/>
            <ac:spMk id="2" creationId="{239F2EE3-A319-4BEA-B93A-27AFCDA9070B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1280700526" sldId="2147483723"/>
            <ac:spMk id="3" creationId="{9637AA4A-A30C-4CE1-8A54-54D216A9D9D4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1280700526" sldId="2147483723"/>
            <ac:spMk id="4" creationId="{86C5091D-CD0E-4909-8CA4-B04020652E1F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1280700526" sldId="2147483723"/>
            <ac:spMk id="5" creationId="{622EF087-AD88-488A-9E62-6D662D8D5C8A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1280700526" sldId="2147483723"/>
            <ac:spMk id="6" creationId="{31B80CE4-F709-444E-861B-67C113C9FCD2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1280700526" sldId="2147483723"/>
            <ac:spMk id="9" creationId="{00000000-0000-0000-0000-000000000000}"/>
          </ac:spMkLst>
        </pc:spChg>
        <pc:picChg chg="mod">
          <ac:chgData name="Raymond Blankestijn" userId="44588e13-28c3-41b7-bd5a-83424f9683db" providerId="ADAL" clId="{FC88A3C9-CF6C-45EF-B61A-9D9D4894720A}" dt="2018-12-20T12:30:51.724" v="0"/>
          <ac:picMkLst>
            <pc:docMk/>
            <pc:sldMasterMk cId="1280700526" sldId="2147483723"/>
            <ac:picMk id="7" creationId="{D9B04BC0-45D1-4F7C-ABF0-84BE1DE3C359}"/>
          </ac:picMkLst>
        </pc:pic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1280700526" sldId="2147483723"/>
            <pc:sldLayoutMk cId="2579168314" sldId="2147483724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1280700526" sldId="2147483723"/>
              <pc:sldLayoutMk cId="2579168314" sldId="2147483724"/>
              <ac:spMk id="2" creationId="{66B8D238-5228-4F22-B16D-72B4935A5A1B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1280700526" sldId="2147483723"/>
              <pc:sldLayoutMk cId="2579168314" sldId="2147483724"/>
              <ac:spMk id="3" creationId="{FC88F21A-63C9-43A9-8620-955733947CAA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1280700526" sldId="2147483723"/>
            <pc:sldLayoutMk cId="97400280" sldId="2147483726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1280700526" sldId="2147483723"/>
              <pc:sldLayoutMk cId="97400280" sldId="2147483726"/>
              <ac:spMk id="2" creationId="{4C1F2086-152E-44BF-BB7F-576013FC7CD1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1280700526" sldId="2147483723"/>
              <pc:sldLayoutMk cId="97400280" sldId="2147483726"/>
              <ac:spMk id="3" creationId="{391BE775-1631-401C-B055-6A0499FF5C5D}"/>
            </ac:spMkLst>
          </pc:spChg>
        </pc:sldLayoutChg>
      </pc:sldMasterChg>
      <pc:sldMasterChg chg="modSp modSldLayout">
        <pc:chgData name="Raymond Blankestijn" userId="44588e13-28c3-41b7-bd5a-83424f9683db" providerId="ADAL" clId="{FC88A3C9-CF6C-45EF-B61A-9D9D4894720A}" dt="2018-12-20T12:30:51.724" v="0"/>
        <pc:sldMasterMkLst>
          <pc:docMk/>
          <pc:sldMasterMk cId="4161879540" sldId="2147483728"/>
        </pc:sldMaster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4161879540" sldId="2147483728"/>
            <ac:spMk id="2" creationId="{239F2EE3-A319-4BEA-B93A-27AFCDA9070B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4161879540" sldId="2147483728"/>
            <ac:spMk id="3" creationId="{9637AA4A-A30C-4CE1-8A54-54D216A9D9D4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4161879540" sldId="2147483728"/>
            <ac:spMk id="4" creationId="{86C5091D-CD0E-4909-8CA4-B04020652E1F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4161879540" sldId="2147483728"/>
            <ac:spMk id="5" creationId="{622EF087-AD88-488A-9E62-6D662D8D5C8A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4161879540" sldId="2147483728"/>
            <ac:spMk id="6" creationId="{31B80CE4-F709-444E-861B-67C113C9FCD2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4161879540" sldId="2147483728"/>
            <ac:spMk id="9" creationId="{00000000-0000-0000-0000-000000000000}"/>
          </ac:spMkLst>
        </pc:spChg>
        <pc:picChg chg="mod">
          <ac:chgData name="Raymond Blankestijn" userId="44588e13-28c3-41b7-bd5a-83424f9683db" providerId="ADAL" clId="{FC88A3C9-CF6C-45EF-B61A-9D9D4894720A}" dt="2018-12-20T12:30:51.724" v="0"/>
          <ac:picMkLst>
            <pc:docMk/>
            <pc:sldMasterMk cId="4161879540" sldId="2147483728"/>
            <ac:picMk id="7" creationId="{D9B04BC0-45D1-4F7C-ABF0-84BE1DE3C359}"/>
          </ac:picMkLst>
        </pc:pic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4161879540" sldId="2147483728"/>
            <pc:sldLayoutMk cId="3231784803" sldId="2147483729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61879540" sldId="2147483728"/>
              <pc:sldLayoutMk cId="3231784803" sldId="2147483729"/>
              <ac:spMk id="2" creationId="{66B8D238-5228-4F22-B16D-72B4935A5A1B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61879540" sldId="2147483728"/>
              <pc:sldLayoutMk cId="3231784803" sldId="2147483729"/>
              <ac:spMk id="3" creationId="{FC88F21A-63C9-43A9-8620-955733947CAA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4161879540" sldId="2147483728"/>
            <pc:sldLayoutMk cId="4011862797" sldId="2147483731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61879540" sldId="2147483728"/>
              <pc:sldLayoutMk cId="4011862797" sldId="2147483731"/>
              <ac:spMk id="2" creationId="{4C1F2086-152E-44BF-BB7F-576013FC7CD1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4161879540" sldId="2147483728"/>
              <pc:sldLayoutMk cId="4011862797" sldId="2147483731"/>
              <ac:spMk id="3" creationId="{391BE775-1631-401C-B055-6A0499FF5C5D}"/>
            </ac:spMkLst>
          </pc:spChg>
        </pc:sldLayoutChg>
      </pc:sldMasterChg>
      <pc:sldMasterChg chg="modSp modSldLayout">
        <pc:chgData name="Raymond Blankestijn" userId="44588e13-28c3-41b7-bd5a-83424f9683db" providerId="ADAL" clId="{FC88A3C9-CF6C-45EF-B61A-9D9D4894720A}" dt="2018-12-20T12:30:51.724" v="0"/>
        <pc:sldMasterMkLst>
          <pc:docMk/>
          <pc:sldMasterMk cId="3638697648" sldId="2147483733"/>
        </pc:sldMaster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3638697648" sldId="2147483733"/>
            <ac:spMk id="2" creationId="{239F2EE3-A319-4BEA-B93A-27AFCDA9070B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3638697648" sldId="2147483733"/>
            <ac:spMk id="3" creationId="{9637AA4A-A30C-4CE1-8A54-54D216A9D9D4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3638697648" sldId="2147483733"/>
            <ac:spMk id="4" creationId="{86C5091D-CD0E-4909-8CA4-B04020652E1F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3638697648" sldId="2147483733"/>
            <ac:spMk id="5" creationId="{622EF087-AD88-488A-9E62-6D662D8D5C8A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3638697648" sldId="2147483733"/>
            <ac:spMk id="6" creationId="{31B80CE4-F709-444E-861B-67C113C9FCD2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3638697648" sldId="2147483733"/>
            <ac:spMk id="9" creationId="{00000000-0000-0000-0000-000000000000}"/>
          </ac:spMkLst>
        </pc:spChg>
        <pc:picChg chg="mod">
          <ac:chgData name="Raymond Blankestijn" userId="44588e13-28c3-41b7-bd5a-83424f9683db" providerId="ADAL" clId="{FC88A3C9-CF6C-45EF-B61A-9D9D4894720A}" dt="2018-12-20T12:30:51.724" v="0"/>
          <ac:picMkLst>
            <pc:docMk/>
            <pc:sldMasterMk cId="3638697648" sldId="2147483733"/>
            <ac:picMk id="7" creationId="{D9B04BC0-45D1-4F7C-ABF0-84BE1DE3C359}"/>
          </ac:picMkLst>
        </pc:pic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3638697648" sldId="2147483733"/>
            <pc:sldLayoutMk cId="1376857326" sldId="2147483734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638697648" sldId="2147483733"/>
              <pc:sldLayoutMk cId="1376857326" sldId="2147483734"/>
              <ac:spMk id="2" creationId="{66B8D238-5228-4F22-B16D-72B4935A5A1B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638697648" sldId="2147483733"/>
              <pc:sldLayoutMk cId="1376857326" sldId="2147483734"/>
              <ac:spMk id="3" creationId="{FC88F21A-63C9-43A9-8620-955733947CAA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3638697648" sldId="2147483733"/>
            <pc:sldLayoutMk cId="40130295" sldId="2147483736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638697648" sldId="2147483733"/>
              <pc:sldLayoutMk cId="40130295" sldId="2147483736"/>
              <ac:spMk id="2" creationId="{4C1F2086-152E-44BF-BB7F-576013FC7CD1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638697648" sldId="2147483733"/>
              <pc:sldLayoutMk cId="40130295" sldId="2147483736"/>
              <ac:spMk id="3" creationId="{391BE775-1631-401C-B055-6A0499FF5C5D}"/>
            </ac:spMkLst>
          </pc:spChg>
        </pc:sldLayoutChg>
      </pc:sldMasterChg>
      <pc:sldMasterChg chg="modSp modSldLayout">
        <pc:chgData name="Raymond Blankestijn" userId="44588e13-28c3-41b7-bd5a-83424f9683db" providerId="ADAL" clId="{FC88A3C9-CF6C-45EF-B61A-9D9D4894720A}" dt="2018-12-20T12:30:51.724" v="0"/>
        <pc:sldMasterMkLst>
          <pc:docMk/>
          <pc:sldMasterMk cId="2508887959" sldId="2147483738"/>
        </pc:sldMaster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2508887959" sldId="2147483738"/>
            <ac:spMk id="2" creationId="{FE81315B-2FAA-4017-BDD5-8E0F8594D2C2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2508887959" sldId="2147483738"/>
            <ac:spMk id="3" creationId="{B74C6DAD-F6EA-4B4B-8568-3E80AA0C2C5E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2508887959" sldId="2147483738"/>
            <ac:spMk id="4" creationId="{38230D6A-47ED-44A9-976B-CC131842704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2508887959" sldId="2147483738"/>
            <ac:spMk id="5" creationId="{0BE52476-1883-4049-B5DF-E9E6BC7ECF52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2508887959" sldId="2147483738"/>
            <ac:spMk id="6" creationId="{46436EDE-488D-4319-9F14-D962D91BBAB7}"/>
          </ac:spMkLst>
        </pc:spChg>
        <pc:picChg chg="mod">
          <ac:chgData name="Raymond Blankestijn" userId="44588e13-28c3-41b7-bd5a-83424f9683db" providerId="ADAL" clId="{FC88A3C9-CF6C-45EF-B61A-9D9D4894720A}" dt="2018-12-20T12:30:51.724" v="0"/>
          <ac:picMkLst>
            <pc:docMk/>
            <pc:sldMasterMk cId="2508887959" sldId="2147483738"/>
            <ac:picMk id="9" creationId="{D51EE987-0F15-49CD-8AC2-AF421D4B5056}"/>
          </ac:picMkLst>
        </pc:pic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2508887959" sldId="2147483738"/>
            <pc:sldLayoutMk cId="878364408" sldId="2147483739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2508887959" sldId="2147483738"/>
              <pc:sldLayoutMk cId="878364408" sldId="2147483739"/>
              <ac:spMk id="2" creationId="{43260CEC-939B-4ACF-B7AD-044D5E702208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2508887959" sldId="2147483738"/>
              <pc:sldLayoutMk cId="878364408" sldId="2147483739"/>
              <ac:spMk id="3" creationId="{D9F1D3E2-B744-4730-A6B8-3D9693C54511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2508887959" sldId="2147483738"/>
            <pc:sldLayoutMk cId="793349543" sldId="2147483740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2508887959" sldId="2147483738"/>
              <pc:sldLayoutMk cId="793349543" sldId="2147483740"/>
              <ac:spMk id="2" creationId="{69BA333E-8AC2-42FE-A483-924449804DEA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2508887959" sldId="2147483738"/>
              <pc:sldLayoutMk cId="793349543" sldId="2147483740"/>
              <ac:spMk id="3" creationId="{EDCB830F-269D-47AB-BE76-F6CDE8665F97}"/>
            </ac:spMkLst>
          </pc:spChg>
        </pc:sldLayoutChg>
      </pc:sldMasterChg>
      <pc:sldMasterChg chg="modSp modSldLayout">
        <pc:chgData name="Raymond Blankestijn" userId="44588e13-28c3-41b7-bd5a-83424f9683db" providerId="ADAL" clId="{FC88A3C9-CF6C-45EF-B61A-9D9D4894720A}" dt="2018-12-20T12:30:51.724" v="0"/>
        <pc:sldMasterMkLst>
          <pc:docMk/>
          <pc:sldMasterMk cId="1997241994" sldId="2147483742"/>
        </pc:sldMaster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1997241994" sldId="2147483742"/>
            <ac:spMk id="2" creationId="{FE81315B-2FAA-4017-BDD5-8E0F8594D2C2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1997241994" sldId="2147483742"/>
            <ac:spMk id="3" creationId="{B74C6DAD-F6EA-4B4B-8568-3E80AA0C2C5E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1997241994" sldId="2147483742"/>
            <ac:spMk id="4" creationId="{38230D6A-47ED-44A9-976B-CC131842704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1997241994" sldId="2147483742"/>
            <ac:spMk id="5" creationId="{0BE52476-1883-4049-B5DF-E9E6BC7ECF52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1997241994" sldId="2147483742"/>
            <ac:spMk id="6" creationId="{46436EDE-488D-4319-9F14-D962D91BBAB7}"/>
          </ac:spMkLst>
        </pc:spChg>
        <pc:picChg chg="mod">
          <ac:chgData name="Raymond Blankestijn" userId="44588e13-28c3-41b7-bd5a-83424f9683db" providerId="ADAL" clId="{FC88A3C9-CF6C-45EF-B61A-9D9D4894720A}" dt="2018-12-20T12:30:51.724" v="0"/>
          <ac:picMkLst>
            <pc:docMk/>
            <pc:sldMasterMk cId="1997241994" sldId="2147483742"/>
            <ac:picMk id="9" creationId="{D51EE987-0F15-49CD-8AC2-AF421D4B5056}"/>
          </ac:picMkLst>
        </pc:pic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1997241994" sldId="2147483742"/>
            <pc:sldLayoutMk cId="2220760790" sldId="2147483743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1997241994" sldId="2147483742"/>
              <pc:sldLayoutMk cId="2220760790" sldId="2147483743"/>
              <ac:spMk id="2" creationId="{43260CEC-939B-4ACF-B7AD-044D5E702208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1997241994" sldId="2147483742"/>
              <pc:sldLayoutMk cId="2220760790" sldId="2147483743"/>
              <ac:spMk id="3" creationId="{D9F1D3E2-B744-4730-A6B8-3D9693C54511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1997241994" sldId="2147483742"/>
            <pc:sldLayoutMk cId="4032914354" sldId="2147483744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1997241994" sldId="2147483742"/>
              <pc:sldLayoutMk cId="4032914354" sldId="2147483744"/>
              <ac:spMk id="2" creationId="{69BA333E-8AC2-42FE-A483-924449804DEA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1997241994" sldId="2147483742"/>
              <pc:sldLayoutMk cId="4032914354" sldId="2147483744"/>
              <ac:spMk id="3" creationId="{EDCB830F-269D-47AB-BE76-F6CDE8665F97}"/>
            </ac:spMkLst>
          </pc:spChg>
        </pc:sldLayoutChg>
      </pc:sldMasterChg>
      <pc:sldMasterChg chg="modSp modSldLayout">
        <pc:chgData name="Raymond Blankestijn" userId="44588e13-28c3-41b7-bd5a-83424f9683db" providerId="ADAL" clId="{FC88A3C9-CF6C-45EF-B61A-9D9D4894720A}" dt="2018-12-20T12:30:51.724" v="0"/>
        <pc:sldMasterMkLst>
          <pc:docMk/>
          <pc:sldMasterMk cId="3757053651" sldId="2147483746"/>
        </pc:sldMasterMkLst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3757053651" sldId="2147483746"/>
            <ac:spMk id="2" creationId="{FE81315B-2FAA-4017-BDD5-8E0F8594D2C2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3757053651" sldId="2147483746"/>
            <ac:spMk id="3" creationId="{B74C6DAD-F6EA-4B4B-8568-3E80AA0C2C5E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3757053651" sldId="2147483746"/>
            <ac:spMk id="4" creationId="{38230D6A-47ED-44A9-976B-CC1318427040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3757053651" sldId="2147483746"/>
            <ac:spMk id="5" creationId="{0BE52476-1883-4049-B5DF-E9E6BC7ECF52}"/>
          </ac:spMkLst>
        </pc:spChg>
        <pc:spChg chg="mod">
          <ac:chgData name="Raymond Blankestijn" userId="44588e13-28c3-41b7-bd5a-83424f9683db" providerId="ADAL" clId="{FC88A3C9-CF6C-45EF-B61A-9D9D4894720A}" dt="2018-12-20T12:30:51.724" v="0"/>
          <ac:spMkLst>
            <pc:docMk/>
            <pc:sldMasterMk cId="3757053651" sldId="2147483746"/>
            <ac:spMk id="6" creationId="{46436EDE-488D-4319-9F14-D962D91BBAB7}"/>
          </ac:spMkLst>
        </pc:spChg>
        <pc:picChg chg="mod">
          <ac:chgData name="Raymond Blankestijn" userId="44588e13-28c3-41b7-bd5a-83424f9683db" providerId="ADAL" clId="{FC88A3C9-CF6C-45EF-B61A-9D9D4894720A}" dt="2018-12-20T12:30:51.724" v="0"/>
          <ac:picMkLst>
            <pc:docMk/>
            <pc:sldMasterMk cId="3757053651" sldId="2147483746"/>
            <ac:picMk id="9" creationId="{D51EE987-0F15-49CD-8AC2-AF421D4B5056}"/>
          </ac:picMkLst>
        </pc:pic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3757053651" sldId="2147483746"/>
            <pc:sldLayoutMk cId="684308029" sldId="2147483747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57053651" sldId="2147483746"/>
              <pc:sldLayoutMk cId="684308029" sldId="2147483747"/>
              <ac:spMk id="2" creationId="{43260CEC-939B-4ACF-B7AD-044D5E702208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57053651" sldId="2147483746"/>
              <pc:sldLayoutMk cId="684308029" sldId="2147483747"/>
              <ac:spMk id="3" creationId="{D9F1D3E2-B744-4730-A6B8-3D9693C54511}"/>
            </ac:spMkLst>
          </pc:spChg>
        </pc:sldLayoutChg>
        <pc:sldLayoutChg chg="modSp">
          <pc:chgData name="Raymond Blankestijn" userId="44588e13-28c3-41b7-bd5a-83424f9683db" providerId="ADAL" clId="{FC88A3C9-CF6C-45EF-B61A-9D9D4894720A}" dt="2018-12-20T12:30:51.724" v="0"/>
          <pc:sldLayoutMkLst>
            <pc:docMk/>
            <pc:sldMasterMk cId="3757053651" sldId="2147483746"/>
            <pc:sldLayoutMk cId="391423643" sldId="2147483748"/>
          </pc:sldLayoutMkLst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57053651" sldId="2147483746"/>
              <pc:sldLayoutMk cId="391423643" sldId="2147483748"/>
              <ac:spMk id="2" creationId="{69BA333E-8AC2-42FE-A483-924449804DEA}"/>
            </ac:spMkLst>
          </pc:spChg>
          <pc:spChg chg="mod">
            <ac:chgData name="Raymond Blankestijn" userId="44588e13-28c3-41b7-bd5a-83424f9683db" providerId="ADAL" clId="{FC88A3C9-CF6C-45EF-B61A-9D9D4894720A}" dt="2018-12-20T12:30:51.724" v="0"/>
            <ac:spMkLst>
              <pc:docMk/>
              <pc:sldMasterMk cId="3757053651" sldId="2147483746"/>
              <pc:sldLayoutMk cId="391423643" sldId="2147483748"/>
              <ac:spMk id="3" creationId="{EDCB830F-269D-47AB-BE76-F6CDE8665F97}"/>
            </ac:spMkLst>
          </pc:spChg>
        </pc:sldLayoutChg>
      </pc:sldMasterChg>
    </pc:docChg>
  </pc:docChgLst>
  <pc:docChgLst>
    <pc:chgData name="Gerjan van Oenen" userId="bc0ae170-95ff-4c3d-8805-41889b76f6d7" providerId="ADAL" clId="{F58D19CE-4AA4-4EA9-9343-F94FFDBFE580}"/>
    <pc:docChg chg="custSel modSld">
      <pc:chgData name="Gerjan van Oenen" userId="bc0ae170-95ff-4c3d-8805-41889b76f6d7" providerId="ADAL" clId="{F58D19CE-4AA4-4EA9-9343-F94FFDBFE580}" dt="2018-12-20T10:14:00.540" v="18" actId="1076"/>
      <pc:docMkLst>
        <pc:docMk/>
      </pc:docMkLst>
      <pc:sldChg chg="modSp">
        <pc:chgData name="Gerjan van Oenen" userId="bc0ae170-95ff-4c3d-8805-41889b76f6d7" providerId="ADAL" clId="{F58D19CE-4AA4-4EA9-9343-F94FFDBFE580}" dt="2018-12-20T10:10:17.502" v="0" actId="27636"/>
        <pc:sldMkLst>
          <pc:docMk/>
          <pc:sldMk cId="0" sldId="256"/>
        </pc:sldMkLst>
        <pc:spChg chg="mod">
          <ac:chgData name="Gerjan van Oenen" userId="bc0ae170-95ff-4c3d-8805-41889b76f6d7" providerId="ADAL" clId="{F58D19CE-4AA4-4EA9-9343-F94FFDBFE580}" dt="2018-12-20T10:10:17.502" v="0" actId="27636"/>
          <ac:spMkLst>
            <pc:docMk/>
            <pc:sldMk cId="0" sldId="256"/>
            <ac:spMk id="4102" creationId="{00000000-0000-0000-0000-000000000000}"/>
          </ac:spMkLst>
        </pc:spChg>
      </pc:sldChg>
      <pc:sldChg chg="modSp">
        <pc:chgData name="Gerjan van Oenen" userId="bc0ae170-95ff-4c3d-8805-41889b76f6d7" providerId="ADAL" clId="{F58D19CE-4AA4-4EA9-9343-F94FFDBFE580}" dt="2018-12-20T10:10:26.377" v="9" actId="1076"/>
        <pc:sldMkLst>
          <pc:docMk/>
          <pc:sldMk cId="3882768212" sldId="403"/>
        </pc:sldMkLst>
        <pc:spChg chg="mod">
          <ac:chgData name="Gerjan van Oenen" userId="bc0ae170-95ff-4c3d-8805-41889b76f6d7" providerId="ADAL" clId="{F58D19CE-4AA4-4EA9-9343-F94FFDBFE580}" dt="2018-12-20T10:10:17.564" v="1" actId="27636"/>
          <ac:spMkLst>
            <pc:docMk/>
            <pc:sldMk cId="3882768212" sldId="403"/>
            <ac:spMk id="286722" creationId="{00000000-0000-0000-0000-000000000000}"/>
          </ac:spMkLst>
        </pc:spChg>
        <pc:spChg chg="mod">
          <ac:chgData name="Gerjan van Oenen" userId="bc0ae170-95ff-4c3d-8805-41889b76f6d7" providerId="ADAL" clId="{F58D19CE-4AA4-4EA9-9343-F94FFDBFE580}" dt="2018-12-20T10:10:26.377" v="9" actId="1076"/>
          <ac:spMkLst>
            <pc:docMk/>
            <pc:sldMk cId="3882768212" sldId="403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F58D19CE-4AA4-4EA9-9343-F94FFDBFE580}" dt="2018-12-20T10:10:17.580" v="2" actId="27636"/>
        <pc:sldMkLst>
          <pc:docMk/>
          <pc:sldMk cId="1032705359" sldId="415"/>
        </pc:sldMkLst>
        <pc:spChg chg="mod">
          <ac:chgData name="Gerjan van Oenen" userId="bc0ae170-95ff-4c3d-8805-41889b76f6d7" providerId="ADAL" clId="{F58D19CE-4AA4-4EA9-9343-F94FFDBFE580}" dt="2018-12-20T10:10:17.580" v="2" actId="27636"/>
          <ac:spMkLst>
            <pc:docMk/>
            <pc:sldMk cId="1032705359" sldId="415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F58D19CE-4AA4-4EA9-9343-F94FFDBFE580}" dt="2018-12-20T10:10:39.420" v="10" actId="1076"/>
        <pc:sldMkLst>
          <pc:docMk/>
          <pc:sldMk cId="585643870" sldId="416"/>
        </pc:sldMkLst>
        <pc:spChg chg="mod">
          <ac:chgData name="Gerjan van Oenen" userId="bc0ae170-95ff-4c3d-8805-41889b76f6d7" providerId="ADAL" clId="{F58D19CE-4AA4-4EA9-9343-F94FFDBFE580}" dt="2018-12-20T10:10:17.602" v="3" actId="27636"/>
          <ac:spMkLst>
            <pc:docMk/>
            <pc:sldMk cId="585643870" sldId="416"/>
            <ac:spMk id="286722" creationId="{00000000-0000-0000-0000-000000000000}"/>
          </ac:spMkLst>
        </pc:spChg>
        <pc:spChg chg="mod">
          <ac:chgData name="Gerjan van Oenen" userId="bc0ae170-95ff-4c3d-8805-41889b76f6d7" providerId="ADAL" clId="{F58D19CE-4AA4-4EA9-9343-F94FFDBFE580}" dt="2018-12-20T10:10:39.420" v="10" actId="1076"/>
          <ac:spMkLst>
            <pc:docMk/>
            <pc:sldMk cId="585643870" sldId="416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F58D19CE-4AA4-4EA9-9343-F94FFDBFE580}" dt="2018-12-20T10:10:17.618" v="4" actId="27636"/>
        <pc:sldMkLst>
          <pc:docMk/>
          <pc:sldMk cId="2259006601" sldId="417"/>
        </pc:sldMkLst>
        <pc:spChg chg="mod">
          <ac:chgData name="Gerjan van Oenen" userId="bc0ae170-95ff-4c3d-8805-41889b76f6d7" providerId="ADAL" clId="{F58D19CE-4AA4-4EA9-9343-F94FFDBFE580}" dt="2018-12-20T10:10:17.618" v="4" actId="27636"/>
          <ac:spMkLst>
            <pc:docMk/>
            <pc:sldMk cId="2259006601" sldId="417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F58D19CE-4AA4-4EA9-9343-F94FFDBFE580}" dt="2018-12-20T10:11:05.384" v="12" actId="14100"/>
        <pc:sldMkLst>
          <pc:docMk/>
          <pc:sldMk cId="974645450" sldId="418"/>
        </pc:sldMkLst>
        <pc:spChg chg="mod">
          <ac:chgData name="Gerjan van Oenen" userId="bc0ae170-95ff-4c3d-8805-41889b76f6d7" providerId="ADAL" clId="{F58D19CE-4AA4-4EA9-9343-F94FFDBFE580}" dt="2018-12-20T10:10:17.633" v="5" actId="27636"/>
          <ac:spMkLst>
            <pc:docMk/>
            <pc:sldMk cId="974645450" sldId="418"/>
            <ac:spMk id="286722" creationId="{00000000-0000-0000-0000-000000000000}"/>
          </ac:spMkLst>
        </pc:spChg>
        <pc:spChg chg="mod">
          <ac:chgData name="Gerjan van Oenen" userId="bc0ae170-95ff-4c3d-8805-41889b76f6d7" providerId="ADAL" clId="{F58D19CE-4AA4-4EA9-9343-F94FFDBFE580}" dt="2018-12-20T10:11:05.384" v="12" actId="14100"/>
          <ac:spMkLst>
            <pc:docMk/>
            <pc:sldMk cId="974645450" sldId="418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F58D19CE-4AA4-4EA9-9343-F94FFDBFE580}" dt="2018-12-20T10:10:17.649" v="6" actId="27636"/>
        <pc:sldMkLst>
          <pc:docMk/>
          <pc:sldMk cId="3439100243" sldId="419"/>
        </pc:sldMkLst>
        <pc:spChg chg="mod">
          <ac:chgData name="Gerjan van Oenen" userId="bc0ae170-95ff-4c3d-8805-41889b76f6d7" providerId="ADAL" clId="{F58D19CE-4AA4-4EA9-9343-F94FFDBFE580}" dt="2018-12-20T10:10:17.649" v="6" actId="27636"/>
          <ac:spMkLst>
            <pc:docMk/>
            <pc:sldMk cId="3439100243" sldId="419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F58D19CE-4AA4-4EA9-9343-F94FFDBFE580}" dt="2018-12-20T10:10:17.665" v="7" actId="27636"/>
        <pc:sldMkLst>
          <pc:docMk/>
          <pc:sldMk cId="4214478838" sldId="420"/>
        </pc:sldMkLst>
        <pc:spChg chg="mod">
          <ac:chgData name="Gerjan van Oenen" userId="bc0ae170-95ff-4c3d-8805-41889b76f6d7" providerId="ADAL" clId="{F58D19CE-4AA4-4EA9-9343-F94FFDBFE580}" dt="2018-12-20T10:10:17.665" v="7" actId="27636"/>
          <ac:spMkLst>
            <pc:docMk/>
            <pc:sldMk cId="4214478838" sldId="420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F58D19CE-4AA4-4EA9-9343-F94FFDBFE580}" dt="2018-12-20T10:11:53.222" v="13" actId="14100"/>
        <pc:sldMkLst>
          <pc:docMk/>
          <pc:sldMk cId="498830574" sldId="421"/>
        </pc:sldMkLst>
        <pc:spChg chg="mod">
          <ac:chgData name="Gerjan van Oenen" userId="bc0ae170-95ff-4c3d-8805-41889b76f6d7" providerId="ADAL" clId="{F58D19CE-4AA4-4EA9-9343-F94FFDBFE580}" dt="2018-12-20T10:11:53.222" v="13" actId="14100"/>
          <ac:spMkLst>
            <pc:docMk/>
            <pc:sldMk cId="498830574" sldId="421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F58D19CE-4AA4-4EA9-9343-F94FFDBFE580}" dt="2018-12-20T10:14:00.540" v="18" actId="1076"/>
        <pc:sldMkLst>
          <pc:docMk/>
          <pc:sldMk cId="3059198207" sldId="422"/>
        </pc:sldMkLst>
        <pc:spChg chg="mod">
          <ac:chgData name="Gerjan van Oenen" userId="bc0ae170-95ff-4c3d-8805-41889b76f6d7" providerId="ADAL" clId="{F58D19CE-4AA4-4EA9-9343-F94FFDBFE580}" dt="2018-12-20T10:14:00.540" v="18" actId="1076"/>
          <ac:spMkLst>
            <pc:docMk/>
            <pc:sldMk cId="3059198207" sldId="422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F58D19CE-4AA4-4EA9-9343-F94FFDBFE580}" dt="2018-12-20T10:12:24.747" v="16" actId="14100"/>
        <pc:sldMkLst>
          <pc:docMk/>
          <pc:sldMk cId="4041736267" sldId="423"/>
        </pc:sldMkLst>
        <pc:spChg chg="mod">
          <ac:chgData name="Gerjan van Oenen" userId="bc0ae170-95ff-4c3d-8805-41889b76f6d7" providerId="ADAL" clId="{F58D19CE-4AA4-4EA9-9343-F94FFDBFE580}" dt="2018-12-20T10:12:24.747" v="16" actId="14100"/>
          <ac:spMkLst>
            <pc:docMk/>
            <pc:sldMk cId="4041736267" sldId="423"/>
            <ac:spMk id="5" creationId="{182BC918-CD7D-4A47-B9E3-739644300681}"/>
          </ac:spMkLst>
        </pc:spChg>
        <pc:spChg chg="mod">
          <ac:chgData name="Gerjan van Oenen" userId="bc0ae170-95ff-4c3d-8805-41889b76f6d7" providerId="ADAL" clId="{F58D19CE-4AA4-4EA9-9343-F94FFDBFE580}" dt="2018-12-20T10:12:19.498" v="15" actId="27636"/>
          <ac:spMkLst>
            <pc:docMk/>
            <pc:sldMk cId="4041736267" sldId="423"/>
            <ac:spMk id="286724" creationId="{00000000-0000-0000-0000-000000000000}"/>
          </ac:spMkLst>
        </pc:spChg>
      </pc:sldChg>
    </pc:docChg>
  </pc:docChgLst>
  <pc:docChgLst>
    <pc:chgData name="Erwin Okken" userId="c7fc98f4e92d0c47" providerId="LiveId" clId="{DC6D27D0-016D-4F09-B595-FEFC67E501BD}"/>
  </pc:docChgLst>
  <pc:docChgLst>
    <pc:chgData name="Erwin Okken" userId="c7fc98f4e92d0c47" providerId="LiveId" clId="{4C9A7C4C-4636-404B-A2ED-9000244CC5DD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705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1705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EC667E9F-F265-48F0-9B48-30BEC156EB4B}" type="slidenum">
              <a:rPr lang="nl-BE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8106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23900"/>
            <a:ext cx="5043487" cy="3783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48213"/>
            <a:ext cx="5003800" cy="44275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705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1705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CD112F27-0810-4676-8E88-4E875B60B8D4}" type="slidenum">
              <a:rPr lang="nl-BE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5392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9D1A2-0718-46CA-AAAD-F0BF9EB74ACC}" type="slidenum">
              <a:rPr lang="nl-BE"/>
              <a:pPr/>
              <a:t>1</a:t>
            </a:fld>
            <a:endParaRPr lang="nl-BE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" y="723900"/>
            <a:ext cx="6723063" cy="3783013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1642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10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" y="723900"/>
            <a:ext cx="6723063" cy="3783013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SqlConnection</a:t>
            </a:r>
            <a:r>
              <a:rPr lang="nl-NL" dirty="0"/>
              <a:t> : Disposable. Using calls </a:t>
            </a:r>
            <a:r>
              <a:rPr lang="nl-NL" dirty="0" err="1"/>
              <a:t>Dispose</a:t>
            </a:r>
            <a:r>
              <a:rPr lang="nl-NL" dirty="0"/>
              <a:t>() </a:t>
            </a:r>
            <a:r>
              <a:rPr lang="nl-NL" dirty="0" err="1"/>
              <a:t>to</a:t>
            </a:r>
            <a:r>
              <a:rPr lang="nl-NL" dirty="0"/>
              <a:t> free resources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952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11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" y="723900"/>
            <a:ext cx="6723063" cy="3783013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affectedRows</a:t>
            </a:r>
            <a:r>
              <a:rPr lang="nl-NL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95498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" y="723900"/>
            <a:ext cx="6723063" cy="3783013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Variable-usage</a:t>
            </a:r>
            <a:r>
              <a:rPr lang="nl-NL" dirty="0"/>
              <a:t> is anti SQL-</a:t>
            </a:r>
            <a:r>
              <a:rPr lang="nl-NL" dirty="0" err="1"/>
              <a:t>injection</a:t>
            </a:r>
            <a:r>
              <a:rPr lang="nl-NL" dirty="0"/>
              <a:t>;</a:t>
            </a:r>
          </a:p>
          <a:p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iterations</a:t>
            </a:r>
            <a:r>
              <a:rPr lang="nl-NL" dirty="0"/>
              <a:t> =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rows</a:t>
            </a:r>
            <a:r>
              <a:rPr lang="nl-NL" dirty="0"/>
              <a:t> in database</a:t>
            </a:r>
          </a:p>
        </p:txBody>
      </p:sp>
    </p:spTree>
    <p:extLst>
      <p:ext uri="{BB962C8B-B14F-4D97-AF65-F5344CB8AC3E}">
        <p14:creationId xmlns:p14="http://schemas.microsoft.com/office/powerpoint/2010/main" val="110112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" y="723900"/>
            <a:ext cx="6723063" cy="3783013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99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" y="723900"/>
            <a:ext cx="6723063" cy="3783013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029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4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" y="723900"/>
            <a:ext cx="6723063" cy="3783013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8565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5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" y="723900"/>
            <a:ext cx="6723063" cy="3783013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043871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6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" y="723900"/>
            <a:ext cx="6723063" cy="3783013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80206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7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" y="723900"/>
            <a:ext cx="6723063" cy="3783013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556113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8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" y="723900"/>
            <a:ext cx="6723063" cy="3783013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345233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9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" y="723900"/>
            <a:ext cx="6723063" cy="3783013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Never log in </a:t>
            </a:r>
            <a:r>
              <a:rPr lang="nl-NL" dirty="0" err="1"/>
              <a:t>with</a:t>
            </a:r>
            <a:r>
              <a:rPr lang="nl-NL" dirty="0"/>
              <a:t> SA-account.</a:t>
            </a:r>
          </a:p>
        </p:txBody>
      </p:sp>
    </p:spTree>
    <p:extLst>
      <p:ext uri="{BB962C8B-B14F-4D97-AF65-F5344CB8AC3E}">
        <p14:creationId xmlns:p14="http://schemas.microsoft.com/office/powerpoint/2010/main" val="25429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BB127912-BA83-4407-AA7F-A208FEEC995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485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CB0A4D5A-4BEB-4D12-84C7-741CE3C20B5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00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EA0EA68-9A4E-46AF-9D86-A9B892B74B9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5684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2365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053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940069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940069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4457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763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68014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2792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957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047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38400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7"/>
            <a:ext cx="5648712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38400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644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951EA540-CF97-4898-92B8-65775A96599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7288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09597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7"/>
            <a:ext cx="6008752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095972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1124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903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345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6011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0291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940069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940069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726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1800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68014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7096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99575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959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940069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940069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207CE26A-F239-4132-A511-8F6E26E3293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33712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38400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7"/>
            <a:ext cx="5648712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38400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03931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09597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7"/>
            <a:ext cx="6008752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095972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5749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2636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5905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91683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164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400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95127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17848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209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300B1557-6843-4302-9EBB-FDF5D3AC8581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4791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18627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89468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68573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8878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302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6897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83644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3349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02712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076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68014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F295E1D5-BE16-487D-BBB8-B42D6361F21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44992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29143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7574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43080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4236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29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EE98C09-7F9B-408D-BDF9-85E03CE5DF4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999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69A841E9-F196-48D3-AFDB-CB829F18BAB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613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38400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7"/>
            <a:ext cx="5648712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38400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96360802-D992-416B-A8E1-E78C8CF4BEA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381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09597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7"/>
            <a:ext cx="6008752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095972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702464B3-ED86-4658-A9F1-E9F62CBA914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093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5" y="0"/>
            <a:ext cx="1822823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009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19" y="365127"/>
            <a:ext cx="1389935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9B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5" y="0"/>
            <a:ext cx="1822823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19" y="365127"/>
            <a:ext cx="1389935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5" y="0"/>
            <a:ext cx="1822823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19" y="365127"/>
            <a:ext cx="1389935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6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0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7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9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5AAA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8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4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5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514600" y="3200400"/>
            <a:ext cx="7848600" cy="677108"/>
          </a:xfrm>
        </p:spPr>
        <p:txBody>
          <a:bodyPr>
            <a:normAutofit fontScale="90000"/>
          </a:bodyPr>
          <a:lstStyle/>
          <a:p>
            <a:r>
              <a:rPr lang="nl-NL" sz="4400" dirty="0"/>
              <a:t>Databases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5105401"/>
            <a:ext cx="7848600" cy="462307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nl-NL" sz="2400" b="1" dirty="0"/>
              <a:t>ADO.NET</a:t>
            </a:r>
            <a:endParaRPr lang="nl-BE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DD91172-DE49-40BF-8074-9D4DB517401D}" type="slidenum">
              <a:rPr lang="nl-NL"/>
              <a:pPr/>
              <a:t>1</a:t>
            </a:fld>
            <a:endParaRPr lang="nl-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692697"/>
            <a:ext cx="7848600" cy="657225"/>
          </a:xfrm>
        </p:spPr>
        <p:txBody>
          <a:bodyPr/>
          <a:lstStyle/>
          <a:p>
            <a:r>
              <a:rPr lang="en-US" dirty="0"/>
              <a:t>ADO.NET – Connect to database</a:t>
            </a: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2207568" y="2205038"/>
            <a:ext cx="7128792" cy="417629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@"Server=.\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SQLEXPRESS;Initial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Catalog=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DatabaseName;Integrated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Security=true"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connection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SqlConnection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connection.Open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// Do something with the database, see next slides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10</a:t>
            </a:fld>
            <a:endParaRPr lang="nl-NL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A9C759A-F8F4-460F-83F7-FE549EE41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1084" y="5382926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kern="0" dirty="0"/>
              <a:t>What does the using-statement do?</a:t>
            </a:r>
            <a:endParaRPr lang="en-US" sz="2800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49883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692697"/>
            <a:ext cx="7848600" cy="657225"/>
          </a:xfrm>
        </p:spPr>
        <p:txBody>
          <a:bodyPr/>
          <a:lstStyle/>
          <a:p>
            <a:r>
              <a:rPr lang="en-US" dirty="0"/>
              <a:t>ADO.NET – </a:t>
            </a:r>
            <a:r>
              <a:rPr lang="en-US" dirty="0" err="1"/>
              <a:t>ExecuteNonQuery</a:t>
            </a: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2207568" y="2205038"/>
            <a:ext cx="7056784" cy="21600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"INSERT INTO Human (name, age) VALUES (@name, @age)"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N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command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connection);</a:t>
            </a:r>
          </a:p>
          <a:p>
            <a:pPr marL="0" indent="0">
              <a:buNone/>
            </a:pP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command.Parameters.AddWithValue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"@name"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, name);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command.Parameters.AddWithValue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"@age"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age);</a:t>
            </a:r>
          </a:p>
          <a:p>
            <a:endParaRPr lang="nl-N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affectedRows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command.ExecuteNonQuery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11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BC918-CD7D-4A47-B9E3-739644300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1084" y="5382926"/>
            <a:ext cx="690326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kern="0" dirty="0"/>
              <a:t>What is the value of the variable </a:t>
            </a:r>
            <a:r>
              <a:rPr lang="en-US" sz="2800" kern="0" dirty="0" err="1"/>
              <a:t>affectedRows</a:t>
            </a:r>
            <a:r>
              <a:rPr lang="en-US" sz="2800" kern="0" dirty="0"/>
              <a:t>?</a:t>
            </a:r>
            <a:endParaRPr lang="en-US" sz="2800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404173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692697"/>
            <a:ext cx="7848600" cy="657225"/>
          </a:xfrm>
        </p:spPr>
        <p:txBody>
          <a:bodyPr/>
          <a:lstStyle/>
          <a:p>
            <a:r>
              <a:rPr lang="en-US" dirty="0"/>
              <a:t>ADO.NET – </a:t>
            </a:r>
            <a:r>
              <a:rPr lang="en-US" dirty="0" err="1"/>
              <a:t>ExecuteQuery</a:t>
            </a: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2279576" y="1412776"/>
            <a:ext cx="7056784" cy="417629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"SELECT * FROM Human WHERE Age &gt;= @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minAge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N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command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connection);</a:t>
            </a:r>
          </a:p>
          <a:p>
            <a:pPr marL="0" indent="0">
              <a:buNone/>
            </a:pP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command.Parameters.AddWithValue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"@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minAge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minAge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nl-NL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SqlDataReader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reader =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command.ExecuteReader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nl-NL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"{0} {1} {2}"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, reader[0], reader[1], reader[2]);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12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44B7B-0674-42DC-853F-22EBAC768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1084" y="5382926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kern="0" dirty="0"/>
              <a:t>Why work with variables like @</a:t>
            </a:r>
            <a:r>
              <a:rPr lang="en-US" sz="2800" kern="0" dirty="0" err="1"/>
              <a:t>minAge</a:t>
            </a:r>
            <a:r>
              <a:rPr lang="en-US" sz="2800" kern="0" dirty="0"/>
              <a:t>?</a:t>
            </a:r>
          </a:p>
          <a:p>
            <a:pPr>
              <a:lnSpc>
                <a:spcPct val="90000"/>
              </a:lnSpc>
            </a:pPr>
            <a:r>
              <a:rPr lang="en-US" sz="2800" kern="0" dirty="0"/>
              <a:t>How many iterations does the while-loop run?</a:t>
            </a:r>
            <a:endParaRPr lang="en-US" sz="2800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05919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692697"/>
            <a:ext cx="7848600" cy="657225"/>
          </a:xfrm>
        </p:spPr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What is ADO.NET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Preparation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Connection String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Connect to the database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ExecuteNonQuery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ExecuteQuery</a:t>
            </a: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</a:t>
            </a:fld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692697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ADO.NET</a:t>
            </a:r>
            <a:br>
              <a:rPr lang="en-US" dirty="0"/>
            </a:b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1847528" y="2204865"/>
            <a:ext cx="8153400" cy="3887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ActiveX Data Objects for .NET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Programming interface to communicate with databases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Also works disconnected (No long and active connection to the database)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database connectors</a:t>
            </a:r>
          </a:p>
          <a:p>
            <a:pPr lvl="1">
              <a:lnSpc>
                <a:spcPct val="90000"/>
              </a:lnSpc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276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692697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ADO.NET – Database connectors</a:t>
            </a:r>
            <a:br>
              <a:rPr lang="en-US" dirty="0"/>
            </a:b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2514600" y="2205039"/>
            <a:ext cx="8153400" cy="3887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Namespaces</a:t>
            </a:r>
          </a:p>
          <a:p>
            <a:pPr lvl="1">
              <a:lnSpc>
                <a:spcPct val="90000"/>
              </a:lnSpc>
            </a:pP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System.Data.SqlClient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System.Data.Odbc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System.Data.OleDb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System.Data.OracleClient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270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692697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ADO.NET – Classes</a:t>
            </a:r>
            <a:br>
              <a:rPr lang="en-US" dirty="0"/>
            </a:b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2019300" y="1916832"/>
            <a:ext cx="8153400" cy="41762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/>
              <a:t>System.Data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DataSet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DataTable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DataView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DataAdapter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Used for “disconnected” data access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 don’t use “disconnected” data access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System.Data.SqlClient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SqlConnection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SqlCommand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SqlDataReader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Used for SQL Server</a:t>
            </a:r>
          </a:p>
          <a:p>
            <a:pPr lvl="1">
              <a:lnSpc>
                <a:spcPct val="90000"/>
              </a:lnSpc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564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692697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ADO.NET – Preparation</a:t>
            </a:r>
            <a:br>
              <a:rPr lang="en-US" dirty="0"/>
            </a:b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2514600" y="2205038"/>
            <a:ext cx="8153400" cy="41762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trike="sngStrike" dirty="0"/>
              <a:t>Install SQL Server</a:t>
            </a:r>
          </a:p>
          <a:p>
            <a:pPr>
              <a:lnSpc>
                <a:spcPct val="90000"/>
              </a:lnSpc>
            </a:pPr>
            <a:r>
              <a:rPr lang="en-US" sz="2800" strike="sngStrike" dirty="0"/>
              <a:t>Install SQL Server Management Studio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Install Visual Studio 2015/2017 (Express)</a:t>
            </a:r>
          </a:p>
          <a:p>
            <a:pPr>
              <a:lnSpc>
                <a:spcPct val="90000"/>
              </a:lnSpc>
            </a:pPr>
            <a:r>
              <a:rPr lang="en-US" sz="2800" strike="sngStrike" dirty="0">
                <a:solidFill>
                  <a:schemeClr val="tx2"/>
                </a:solidFill>
              </a:rPr>
              <a:t>Create a test-database</a:t>
            </a:r>
          </a:p>
          <a:p>
            <a:pPr lvl="1">
              <a:lnSpc>
                <a:spcPct val="90000"/>
              </a:lnSpc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900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692697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ADO.NET – Connection String</a:t>
            </a:r>
            <a:br>
              <a:rPr lang="en-US" dirty="0"/>
            </a:b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1911152" y="2060848"/>
            <a:ext cx="7287256" cy="41762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Text that contains information about how to connect to the database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Differs between connection type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We use the one for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SqlConnection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464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692697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ADO.NET – Connection String (2)</a:t>
            </a:r>
            <a:br>
              <a:rPr lang="en-US" dirty="0"/>
            </a:b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2514600" y="2205038"/>
            <a:ext cx="8153400" cy="41762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Server=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.\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SQLExpress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Initial Catalog=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DatabaseName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Integrated Security=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true/false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User ID=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username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Password=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910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692697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ADO.NET – Connection String (3)</a:t>
            </a:r>
            <a:br>
              <a:rPr lang="en-US" dirty="0"/>
            </a:b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2514600" y="2205038"/>
            <a:ext cx="8153400" cy="41762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Example</a:t>
            </a:r>
          </a:p>
          <a:p>
            <a:pPr marL="0" indent="0">
              <a:buNone/>
            </a:pP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Server=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.\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SQLExpress</a:t>
            </a:r>
            <a:r>
              <a:rPr lang="en-US" dirty="0" err="1">
                <a:solidFill>
                  <a:schemeClr val="tx2"/>
                </a:solidFill>
              </a:rPr>
              <a:t>;Initial</a:t>
            </a:r>
            <a:r>
              <a:rPr lang="en-US" dirty="0">
                <a:solidFill>
                  <a:schemeClr val="tx2"/>
                </a:solidFill>
              </a:rPr>
              <a:t> Catalog=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DatabaseName</a:t>
            </a:r>
            <a:r>
              <a:rPr lang="en-US" dirty="0" err="1">
                <a:solidFill>
                  <a:schemeClr val="tx2"/>
                </a:solidFill>
              </a:rPr>
              <a:t>;User</a:t>
            </a:r>
            <a:r>
              <a:rPr lang="en-US" dirty="0">
                <a:solidFill>
                  <a:schemeClr val="tx2"/>
                </a:solidFill>
              </a:rPr>
              <a:t> ID=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</a:t>
            </a:r>
            <a:r>
              <a:rPr lang="en-US" dirty="0" err="1">
                <a:solidFill>
                  <a:schemeClr val="tx2"/>
                </a:solidFill>
              </a:rPr>
              <a:t>;Password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mysapassword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8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What is wrong with this example?</a:t>
            </a:r>
          </a:p>
          <a:p>
            <a:pPr lvl="1">
              <a:lnSpc>
                <a:spcPct val="90000"/>
              </a:lnSpc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44788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a1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1" id="{7B65954E-E122-4CDE-9B84-A2B741249404}" vid="{47805363-84AF-4EA8-8F8E-CBE7C4C5DC9C}"/>
    </a:ext>
  </a:extLst>
</a:theme>
</file>

<file path=ppt/theme/theme10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A51FEF25-8686-475E-B8C8-103703810DB3}"/>
    </a:ext>
  </a:extLst>
</a:theme>
</file>

<file path=ppt/theme/theme3.xml><?xml version="1.0" encoding="utf-8"?>
<a:theme xmlns:a="http://schemas.openxmlformats.org/drawingml/2006/main" name="2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98EF321-1B5E-45AD-8094-E19CAF840F8B}"/>
    </a:ext>
  </a:extLst>
</a:theme>
</file>

<file path=ppt/theme/theme4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2DFFD9-C084-428E-B80B-47E3DCD97425}"/>
    </a:ext>
  </a:extLst>
</a:theme>
</file>

<file path=ppt/theme/theme5.xml><?xml version="1.0" encoding="utf-8"?>
<a:theme xmlns:a="http://schemas.openxmlformats.org/drawingml/2006/main" name="2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5A00E75-A2D2-4959-8F9A-7E1F426B0DB8}"/>
    </a:ext>
  </a:extLst>
</a:theme>
</file>

<file path=ppt/theme/theme6.xml><?xml version="1.0" encoding="utf-8"?>
<a:theme xmlns:a="http://schemas.openxmlformats.org/drawingml/2006/main" name="4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11C33DD-08B5-4B0A-B3C1-E4C44C72FE69}"/>
    </a:ext>
  </a:extLst>
</a:theme>
</file>

<file path=ppt/theme/theme7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820942E4-5922-49EF-9453-DAFA9CF35DA8}"/>
    </a:ext>
  </a:extLst>
</a:theme>
</file>

<file path=ppt/theme/theme8.xml><?xml version="1.0" encoding="utf-8"?>
<a:theme xmlns:a="http://schemas.openxmlformats.org/drawingml/2006/main" name="3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BCB6D0A-C64A-4D7B-8382-EF3562E60F4E}"/>
    </a:ext>
  </a:extLst>
</a:theme>
</file>

<file path=ppt/theme/theme9.xml><?xml version="1.0" encoding="utf-8"?>
<a:theme xmlns:a="http://schemas.openxmlformats.org/drawingml/2006/main" name="5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4ECADD-028A-4ABF-8249-1FF4121FF3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aar xmlns="44f5ec5c-b501-4945-a241-a18e30993441">
      <Value>Jaar 1</Value>
    </Jaar>
    <Course xmlns="44f5ec5c-b501-4945-a241-a18e30993441">Alles</Course>
    <Moduleboek xmlns="44f5ec5c-b501-4945-a241-a18e30993441">false</Moduleboek>
    <TaxCatchAll xmlns="a7b1186d-096f-4266-8f57-4afebc420a87"/>
    <Studierichting xmlns="44f5ec5c-b501-4945-a241-a18e30993441">
      <Value>Software Engineering</Value>
    </Studierichting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D159FB94AFB54D8CD0248843FD76A5" ma:contentTypeVersion="22" ma:contentTypeDescription="Een nieuw document maken." ma:contentTypeScope="" ma:versionID="88fb031dd08dc356ce02d2bff8c656e8">
  <xsd:schema xmlns:xsd="http://www.w3.org/2001/XMLSchema" xmlns:xs="http://www.w3.org/2001/XMLSchema" xmlns:p="http://schemas.microsoft.com/office/2006/metadata/properties" xmlns:ns2="a7b1186d-096f-4266-8f57-4afebc420a87" xmlns:ns3="44f5ec5c-b501-4945-a241-a18e30993441" targetNamespace="http://schemas.microsoft.com/office/2006/metadata/properties" ma:root="true" ma:fieldsID="71832089e5f65e3addbb1b8476158af9" ns2:_="" ns3:_="">
    <xsd:import namespace="a7b1186d-096f-4266-8f57-4afebc420a87"/>
    <xsd:import namespace="44f5ec5c-b501-4945-a241-a18e30993441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Moduleboek" minOccurs="0"/>
                <xsd:element ref="ns3:MediaServiceMetadata" minOccurs="0"/>
                <xsd:element ref="ns3:MediaServiceFastMetadata" minOccurs="0"/>
                <xsd:element ref="ns3:Course" minOccurs="0"/>
                <xsd:element ref="ns3:Studierichting" minOccurs="0"/>
                <xsd:element ref="ns3:Jaar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1186d-096f-4266-8f57-4afebc420a87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3db6501a-c5b3-4a95-bbe5-8569bd4cbd7e}" ma:internalName="TaxCatchAll" ma:showField="CatchAllData" ma:web="a7b1186d-096f-4266-8f57-4afebc420a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f5ec5c-b501-4945-a241-a18e30993441" elementFormDefault="qualified">
    <xsd:import namespace="http://schemas.microsoft.com/office/2006/documentManagement/types"/>
    <xsd:import namespace="http://schemas.microsoft.com/office/infopath/2007/PartnerControls"/>
    <xsd:element name="Moduleboek" ma:index="9" nillable="true" ma:displayName="Moduleboek" ma:default="0" ma:description="Deze kolom geeft aan of de map moduleboeken bevat of niet." ma:indexed="true" ma:internalName="Moduleboek">
      <xsd:simpleType>
        <xsd:restriction base="dms:Boolea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Course" ma:index="12" nillable="true" ma:displayName="Course" ma:default="Alles" ma:description="Vakcode" ma:format="Dropdown" ma:indexed="true" ma:internalName="Course">
      <xsd:simpleType>
        <xsd:restriction base="dms:Choice">
          <xsd:enumeration value="Alles"/>
          <xsd:enumeration value="IN-OIMM"/>
          <xsd:enumeration value="IIPRAD"/>
          <xsd:enumeration value="OICS"/>
          <xsd:enumeration value="IN-DECIC"/>
          <xsd:enumeration value="OICN1"/>
          <xsd:enumeration value="OIDB1"/>
          <xsd:enumeration value="OIDGD1"/>
          <xsd:enumeration value="OIIM"/>
          <xsd:enumeration value="OIJV1"/>
          <xsd:enumeration value="OIMM"/>
          <xsd:enumeration value="OIPHP1"/>
          <xsd:enumeration value="OIPHP2"/>
          <xsd:enumeration value="OIWIS"/>
          <xsd:enumeration value="OIXH"/>
          <xsd:enumeration value="GMOCO1"/>
          <xsd:enumeration value="GSCOT1"/>
          <xsd:enumeration value="GSLB1A"/>
          <xsd:enumeration value="GSLB1B"/>
          <xsd:enumeration value="GOZT1"/>
          <xsd:enumeration value="GSCOT2"/>
          <xsd:enumeration value="GSLBT2"/>
          <xsd:enumeration value="GTENG1"/>
          <xsd:enumeration value="IIPR1"/>
          <xsd:enumeration value="IIPR2"/>
          <xsd:enumeration value="IIPR3"/>
          <xsd:enumeration value="IIPR4A"/>
          <xsd:enumeration value="IIPR4B"/>
          <xsd:enumeration value="IIPR5A"/>
          <xsd:enumeration value="IIPR5B"/>
          <xsd:enumeration value="IIPR6.1"/>
          <xsd:enumeration value="IIPR6.2"/>
          <xsd:enumeration value="MINORSEC"/>
          <xsd:enumeration value="OI-AD"/>
          <xsd:enumeration value="OIC#1"/>
          <xsd:enumeration value="OIC#2"/>
          <xsd:enumeration value="OICEH"/>
          <xsd:enumeration value="OICLFUN"/>
          <xsd:enumeration value="OIDB2"/>
          <xsd:enumeration value="OIDGD2"/>
          <xsd:enumeration value="OIDHTML"/>
          <xsd:enumeration value="OIDIG-T"/>
          <xsd:enumeration value="OIDP"/>
          <xsd:enumeration value="OIES1"/>
          <xsd:enumeration value="OIES2"/>
          <xsd:enumeration value="OIFED1"/>
          <xsd:enumeration value="OIIT"/>
          <xsd:enumeration value="OIITA"/>
          <xsd:enumeration value="OIIT-V"/>
          <xsd:enumeration value="OIJV1"/>
          <xsd:enumeration value="OIJV2"/>
          <xsd:enumeration value="OIJV3"/>
          <xsd:enumeration value="OIKM"/>
          <xsd:enumeration value="OIMAN1"/>
          <xsd:enumeration value="OIMAN2"/>
          <xsd:enumeration value="OINETFUN"/>
          <xsd:enumeration value="OIOO1"/>
          <xsd:enumeration value="OIOS"/>
          <xsd:enumeration value="OIPIT-S"/>
          <xsd:enumeration value="OIPL-FPGA"/>
          <xsd:enumeration value="OISEC"/>
          <xsd:enumeration value="OIT"/>
          <xsd:enumeration value="OITHREAD"/>
          <xsd:enumeration value="OIUID"/>
          <xsd:enumeration value="OIXML"/>
          <xsd:enumeration value="OTAFST"/>
          <xsd:enumeration value="OTSTA"/>
        </xsd:restriction>
      </xsd:simpleType>
    </xsd:element>
    <xsd:element name="Studierichting" ma:index="13" nillable="true" ma:displayName="Studierichting" ma:default="Software Engineering" ma:internalName="Studierichting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CT-Beheer"/>
                    <xsd:enumeration value="AD ICT-Beheer"/>
                    <xsd:enumeration value="Software Engineering"/>
                    <xsd:enumeration value="Technische Informatica"/>
                    <xsd:enumeration value="Front-End Developer"/>
                    <xsd:enumeration value="Information Technology"/>
                  </xsd:restriction>
                </xsd:simpleType>
              </xsd:element>
            </xsd:sequence>
          </xsd:extension>
        </xsd:complexContent>
      </xsd:complexType>
    </xsd:element>
    <xsd:element name="Jaar" ma:index="14" nillable="true" ma:displayName="Jaar" ma:default="Jaar 1" ma:description="Welk jaar wordt het vak gegeven?" ma:internalName="Jaar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Jaar 1"/>
                    <xsd:enumeration value="Jaar 2"/>
                    <xsd:enumeration value="Jaar 3"/>
                    <xsd:enumeration value="Jaar 4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740EE2-0745-4EEE-AB31-7BEB324631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CD0860-64E0-46A2-96D7-80A7F4800DEA}">
  <ds:schemaRefs>
    <ds:schemaRef ds:uri="http://purl.org/dc/terms/"/>
    <ds:schemaRef ds:uri="44f5ec5c-b501-4945-a241-a18e30993441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a7b1186d-096f-4266-8f57-4afebc420a8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8677BD0-2FC7-4C63-82C4-54C461DD42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b1186d-096f-4266-8f57-4afebc420a87"/>
    <ds:schemaRef ds:uri="44f5ec5c-b501-4945-a241-a18e309934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Thema1</Template>
  <TotalTime>2024</TotalTime>
  <Words>427</Words>
  <Application>Microsoft Office PowerPoint</Application>
  <PresentationFormat>Breedbeeld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9</vt:i4>
      </vt:variant>
      <vt:variant>
        <vt:lpstr>Diatitels</vt:lpstr>
      </vt:variant>
      <vt:variant>
        <vt:i4>12</vt:i4>
      </vt:variant>
    </vt:vector>
  </HeadingPairs>
  <TitlesOfParts>
    <vt:vector size="27" baseType="lpstr">
      <vt:lpstr>Arial</vt:lpstr>
      <vt:lpstr>Calibri</vt:lpstr>
      <vt:lpstr>Cera PRO</vt:lpstr>
      <vt:lpstr>Consolas</vt:lpstr>
      <vt:lpstr>Times New Roman</vt:lpstr>
      <vt:lpstr>Wingdings</vt:lpstr>
      <vt:lpstr>Thema1</vt:lpstr>
      <vt:lpstr>1_Powerpoint_Thema_NHL_Stenden</vt:lpstr>
      <vt:lpstr>2_Powerpoint_Thema_NHL_Stenden</vt:lpstr>
      <vt:lpstr>Aangepast ontwerp</vt:lpstr>
      <vt:lpstr>2_Aangepast ontwerp</vt:lpstr>
      <vt:lpstr>4_Aangepast ontwerp</vt:lpstr>
      <vt:lpstr>1_Aangepast ontwerp</vt:lpstr>
      <vt:lpstr>3_Aangepast ontwerp</vt:lpstr>
      <vt:lpstr>5_Aangepast ontwerp</vt:lpstr>
      <vt:lpstr>Databases 2</vt:lpstr>
      <vt:lpstr>Agenda</vt:lpstr>
      <vt:lpstr>What is ADO.NET </vt:lpstr>
      <vt:lpstr>ADO.NET – Database connectors </vt:lpstr>
      <vt:lpstr>ADO.NET – Classes </vt:lpstr>
      <vt:lpstr>ADO.NET – Preparation </vt:lpstr>
      <vt:lpstr>ADO.NET – Connection String </vt:lpstr>
      <vt:lpstr>ADO.NET – Connection String (2) </vt:lpstr>
      <vt:lpstr>ADO.NET – Connection String (3) </vt:lpstr>
      <vt:lpstr>ADO.NET – Connect to database</vt:lpstr>
      <vt:lpstr>ADO.NET – ExecuteNonQuery</vt:lpstr>
      <vt:lpstr>ADO.NET – ExecuteQuery</vt:lpstr>
    </vt:vector>
  </TitlesOfParts>
  <Company>Hogeschool Rotterdam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&lt;Dbta1 les 1&gt;</dc:title>
  <dc:creator>I&amp;A</dc:creator>
  <cp:lastModifiedBy>Gerjan van Oenen</cp:lastModifiedBy>
  <cp:revision>77</cp:revision>
  <cp:lastPrinted>2001-11-16T11:29:27Z</cp:lastPrinted>
  <dcterms:created xsi:type="dcterms:W3CDTF">2001-11-14T14:05:01Z</dcterms:created>
  <dcterms:modified xsi:type="dcterms:W3CDTF">2018-12-20T12:35:32Z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0x010100FAD159FB94AFB54D8CD0248843FD76A5</vt:lpwstr>
  </property>
</Properties>
</file>